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64" r:id="rId2"/>
    <p:sldId id="256" r:id="rId3"/>
    <p:sldId id="261" r:id="rId4"/>
    <p:sldId id="258" r:id="rId5"/>
    <p:sldId id="260" r:id="rId6"/>
    <p:sldId id="259" r:id="rId7"/>
    <p:sldId id="257" r:id="rId8"/>
    <p:sldId id="266" r:id="rId9"/>
    <p:sldId id="268" r:id="rId10"/>
    <p:sldId id="269" r:id="rId11"/>
    <p:sldId id="270" r:id="rId12"/>
    <p:sldId id="271" r:id="rId13"/>
    <p:sldId id="267" r:id="rId14"/>
    <p:sldId id="262" r:id="rId15"/>
    <p:sldId id="263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6"/>
    <a:srgbClr val="FF7C23"/>
    <a:srgbClr val="FF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7" autoAdjust="0"/>
    <p:restoredTop sz="57597" autoAdjust="0"/>
  </p:normalViewPr>
  <p:slideViewPr>
    <p:cSldViewPr>
      <p:cViewPr varScale="1">
        <p:scale>
          <a:sx n="65" d="100"/>
          <a:sy n="65" d="100"/>
        </p:scale>
        <p:origin x="282" y="72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Gesten-steuerung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/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/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Softwarepakete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/>
      <dgm:t>
        <a:bodyPr/>
        <a:lstStyle/>
        <a:p>
          <a:r>
            <a:rPr lang="de-DE" dirty="0"/>
            <a:t>2.2 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/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1723" custLinFactNeighborY="-86940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Y="-7126" custLinFactNeighborX="-8897" custLinFactNeighborY="-100000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Y="-27312" custLinFactNeighborX="-8897" custLinFactNeighborY="-100000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1861" custLinFactNeighborY="-86940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56161F2E-98FE-4938-B3D9-0B6A0D19325A}" type="pres">
      <dgm:prSet presAssocID="{24869B58-AFE8-4172-A469-CD56AF04F52C}" presName="Name37" presStyleLbl="parChTrans1D3" presStyleIdx="2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2" presStyleCnt="10" custLinFactY="-7885" custLinFactNeighborX="-8240" custLinFactNeighborY="-100000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2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E25E9CD3-76C5-4488-84E0-937161AF176B}" type="pres">
      <dgm:prSet presAssocID="{8B0F6A83-6418-4F70-877C-F47662AE75A9}" presName="Name37" presStyleLbl="parChTrans1D3" presStyleIdx="3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3" presStyleCnt="10" custLinFactY="-26181" custLinFactNeighborX="-8083" custLinFactNeighborY="-100000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3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2410" custLinFactNeighborY="-86940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Y="-7126" custLinFactNeighborX="-7302" custLinFactNeighborY="-100000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Y="-27312" custLinFactNeighborX="-7302" custLinFactNeighborY="-100000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2139" custLinFactNeighborY="-86940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Y="-7126" custLinFactNeighborX="-6487" custLinFactNeighborY="-100000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Y="-27312" custLinFactNeighborX="-6789" custLinFactNeighborY="-100000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2716" custLinFactNeighborY="-86940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Y="-7126" custLinFactNeighborX="-5673" custLinFactNeighborY="-100000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Y="-27312" custLinFactNeighborX="-5673" custLinFactNeighborY="-100000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C072B708-F0F2-40A2-90AA-401E4ED6C912}" type="presOf" srcId="{BCC1E353-8FC8-4EC5-B349-D6356386F7CD}" destId="{55ABDD55-9F31-4392-AFC3-1F6910B537AF}" srcOrd="0" destOrd="0" presId="urn:microsoft.com/office/officeart/2005/8/layout/orgChart1"/>
    <dgm:cxn modelId="{DE160C0B-2C32-4A5D-AAC1-8C8FE4F205C9}" type="presOf" srcId="{B138BF36-0CC4-4963-9D59-DB66606BE18C}" destId="{21575EB1-C8B5-4855-9E9B-6BB6909917B7}" srcOrd="0" destOrd="0" presId="urn:microsoft.com/office/officeart/2005/8/layout/orgChart1"/>
    <dgm:cxn modelId="{7E70CB0B-0AB0-4688-BF2A-9DC38CD03379}" type="presOf" srcId="{13569A8C-AC54-4B07-B792-06730F2DBCFF}" destId="{D3971566-7794-4D5F-AD89-C41747A59B10}" srcOrd="0" destOrd="0" presId="urn:microsoft.com/office/officeart/2005/8/layout/orgChart1"/>
    <dgm:cxn modelId="{3AFD6510-1667-4394-AF05-13BD6AE2854F}" type="presOf" srcId="{8C10006E-3658-42D3-A36A-CEE78DAB648A}" destId="{E1A33B0D-1B67-4588-95AE-91B33C132ACF}" srcOrd="1" destOrd="0" presId="urn:microsoft.com/office/officeart/2005/8/layout/orgChart1"/>
    <dgm:cxn modelId="{36362513-04F7-4925-96E8-4032AA4FA3CF}" type="presOf" srcId="{88160248-2286-4ACE-B899-F1B1FDF795C5}" destId="{D3803F56-0914-454D-845C-782D3BB500E7}" srcOrd="0" destOrd="0" presId="urn:microsoft.com/office/officeart/2005/8/layout/orgChart1"/>
    <dgm:cxn modelId="{761D5814-33DD-4BEF-B6B3-8E76ED2AF718}" type="presOf" srcId="{59FD9DA7-12CD-447F-B232-158B4810837A}" destId="{01F064D2-98DE-48AC-8E5F-AECCC01E83C2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7D4DB41D-F4FC-49F7-B1F7-145584D82AAD}" srcId="{13569A8C-AC54-4B07-B792-06730F2DBCFF}" destId="{B138BF36-0CC4-4963-9D59-DB66606BE18C}" srcOrd="1" destOrd="0" parTransId="{8B0F6A83-6418-4F70-877C-F47662AE75A9}" sibTransId="{44522DE5-3AF3-4ACB-A23C-52E50052645D}"/>
    <dgm:cxn modelId="{A5978E27-31E3-44AC-9742-90DDE7978AFB}" type="presOf" srcId="{AEDE06AD-684B-445E-B72B-D7C01AF81F4A}" destId="{DAAF4F96-2549-40D0-9752-3E0C3A91FBE4}" srcOrd="1" destOrd="0" presId="urn:microsoft.com/office/officeart/2005/8/layout/orgChart1"/>
    <dgm:cxn modelId="{9CB7B728-285A-43F3-B997-5B4F9488CD84}" type="presOf" srcId="{A2A904FC-3915-4A5C-A4A6-BAA90C4C2396}" destId="{A3CFFAE7-80D8-4416-8FC7-AFE936193901}" srcOrd="1" destOrd="0" presId="urn:microsoft.com/office/officeart/2005/8/layout/orgChart1"/>
    <dgm:cxn modelId="{4306CF2D-7D8E-4280-B77C-170A266E7ECC}" type="presOf" srcId="{FAB6E44D-45DB-48AC-9972-8BE607C24880}" destId="{F359FAA7-EE79-45E5-967F-7C4844896E91}" srcOrd="0" destOrd="0" presId="urn:microsoft.com/office/officeart/2005/8/layout/orgChart1"/>
    <dgm:cxn modelId="{7C9D422E-BA71-4614-92A8-6B6BC6BC8204}" type="presOf" srcId="{B799F0DA-60DF-49EF-A773-33BF8008720C}" destId="{6073C744-2224-451F-A934-2F7C949DAC0E}" srcOrd="1" destOrd="0" presId="urn:microsoft.com/office/officeart/2005/8/layout/orgChart1"/>
    <dgm:cxn modelId="{E7F26B2E-A0A0-4205-BD76-0E54F3EFAC57}" type="presOf" srcId="{71A45E69-C933-41E5-B4F2-44D7E1678BBE}" destId="{457729F1-1494-42DF-9FA0-B5D5178E3B02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62AB483A-7413-446A-A4DA-D04EAD6C2BA0}" type="presOf" srcId="{B138BF36-0CC4-4963-9D59-DB66606BE18C}" destId="{9147D0FF-5F45-4C22-B3D5-7B0B9F22804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844E2F3F-5BE8-4B53-B24A-6DCF22A19F10}" type="presOf" srcId="{C252F8DD-D3D3-40D3-93B1-18B439DAD8B5}" destId="{8960CF24-389C-4F85-8809-B538CC190551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53E94842-A8B9-4588-B3B5-F7829B10626C}" type="presOf" srcId="{8C10006E-3658-42D3-A36A-CEE78DAB648A}" destId="{7F6900BC-E7AB-4454-8DBF-74984B450182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84378C46-AA36-4A3F-9A74-426942328837}" type="presOf" srcId="{59708E8E-0358-431F-A88B-849585373A0F}" destId="{E8901EFC-8E48-46AE-842A-9BA698138F3E}" srcOrd="0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BC219D67-B3C8-4AF2-B500-4DB67FCD4B72}" type="presOf" srcId="{559776AE-D40F-476E-A47C-5976749B22E6}" destId="{90D8DFBB-EDAB-4C55-BD18-66ED8403CEE5}" srcOrd="0" destOrd="0" presId="urn:microsoft.com/office/officeart/2005/8/layout/orgChart1"/>
    <dgm:cxn modelId="{5B49A167-2D4E-47E6-9435-ECF695DB3869}" type="presOf" srcId="{13569A8C-AC54-4B07-B792-06730F2DBCFF}" destId="{401BA62D-4A46-4850-B2D1-1E94F763E179}" srcOrd="1" destOrd="0" presId="urn:microsoft.com/office/officeart/2005/8/layout/orgChart1"/>
    <dgm:cxn modelId="{A3B2874B-C080-4DB8-938A-FA0C01E8AB4D}" type="presOf" srcId="{A4A813A9-AEAC-475F-8964-8AF5044FEBC1}" destId="{4AB14E74-5A21-42B1-871D-1742AC7B75A7}" srcOrd="1" destOrd="0" presId="urn:microsoft.com/office/officeart/2005/8/layout/orgChart1"/>
    <dgm:cxn modelId="{759B684C-CDF1-4151-B831-F3134301D795}" type="presOf" srcId="{B4DD85CB-95BD-4B53-8E5C-0A7DF75B33ED}" destId="{1606A237-D027-4C73-8210-E4A06F3B981F}" srcOrd="1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50AD056F-1D45-48F7-9B6A-67FD31EBF67D}" type="presOf" srcId="{559776AE-D40F-476E-A47C-5976749B22E6}" destId="{3799046C-2F83-4223-AD49-D36B329C07DE}" srcOrd="1" destOrd="0" presId="urn:microsoft.com/office/officeart/2005/8/layout/orgChart1"/>
    <dgm:cxn modelId="{8F1EB250-631B-40FB-A1F0-10C4A1B50D0B}" type="presOf" srcId="{9294C65A-6AED-4B82-A73E-A3661FC2C5D4}" destId="{34379871-D091-44CD-86E5-BC2C41613605}" srcOrd="0" destOrd="0" presId="urn:microsoft.com/office/officeart/2005/8/layout/orgChart1"/>
    <dgm:cxn modelId="{9A6E3575-1C1D-44D3-90A4-78E89DB9C7EB}" type="presOf" srcId="{FFE2F67C-B312-497D-B110-C931E6772C5E}" destId="{D391A4BF-D65A-4ADD-AA6C-358B3523EA2D}" srcOrd="0" destOrd="0" presId="urn:microsoft.com/office/officeart/2005/8/layout/orgChart1"/>
    <dgm:cxn modelId="{1C1F8858-D7A7-4D40-840A-D3C1353CA720}" type="presOf" srcId="{717A1295-FE58-45B9-BB54-89CF0D2156BC}" destId="{A504F7FE-3E72-4979-B084-9DF4603B585D}" srcOrd="0" destOrd="0" presId="urn:microsoft.com/office/officeart/2005/8/layout/orgChart1"/>
    <dgm:cxn modelId="{BB104459-FBFA-46EF-A14F-CCB9DA3260A3}" type="presOf" srcId="{A84376AD-534B-427E-8408-71D14CF8C664}" destId="{24D2EED8-064C-4CF2-BA29-22F73F317764}" srcOrd="0" destOrd="0" presId="urn:microsoft.com/office/officeart/2005/8/layout/orgChart1"/>
    <dgm:cxn modelId="{6A33CC59-C4D0-4A3B-8367-CCA7AB4C0AA9}" type="presOf" srcId="{71A45E69-C933-41E5-B4F2-44D7E1678BBE}" destId="{6F7E0A9C-D419-4E49-8D0A-B9C2F24995A8}" srcOrd="1" destOrd="0" presId="urn:microsoft.com/office/officeart/2005/8/layout/orgChart1"/>
    <dgm:cxn modelId="{9B1FE07B-A258-4F17-BBC4-027DA57E7E16}" type="presOf" srcId="{5D5F1E9B-3FDF-4BB4-914D-5FAB6E23E57A}" destId="{2E41D07E-0D69-4849-B6D6-BDA55DBA117B}" srcOrd="0" destOrd="0" presId="urn:microsoft.com/office/officeart/2005/8/layout/orgChart1"/>
    <dgm:cxn modelId="{E72CA27D-59B3-49DA-AA95-47C6491FF3E8}" type="presOf" srcId="{4C49BEFD-2E07-4AC1-94BB-85253BB043BC}" destId="{ECD3DA43-0B5B-4523-80DD-E2E34D82205C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0" destOrd="0" parTransId="{24869B58-AFE8-4172-A469-CD56AF04F52C}" sibTransId="{E1AA69D9-1A01-45F6-A520-DC767C22C90C}"/>
    <dgm:cxn modelId="{52876182-8838-4F1E-B69F-8EE9B090F63D}" type="presOf" srcId="{A4A813A9-AEAC-475F-8964-8AF5044FEBC1}" destId="{FB363923-DB47-48FC-B185-EDFBCF4CA800}" srcOrd="0" destOrd="0" presId="urn:microsoft.com/office/officeart/2005/8/layout/orgChart1"/>
    <dgm:cxn modelId="{8622C684-E160-4DDE-8FD8-E13A0FE09AA3}" type="presOf" srcId="{56D4BD95-8F35-47A9-BD15-3418BAE24A8B}" destId="{0677BACE-1733-45A4-9CAA-EB6A02DAF6FB}" srcOrd="0" destOrd="0" presId="urn:microsoft.com/office/officeart/2005/8/layout/orgChart1"/>
    <dgm:cxn modelId="{9656E884-B166-4248-B0A7-EDA3274C82E1}" type="presOf" srcId="{88160248-2286-4ACE-B899-F1B1FDF795C5}" destId="{B14C1CB0-D01B-49FF-8492-46670C8C30E8}" srcOrd="1" destOrd="0" presId="urn:microsoft.com/office/officeart/2005/8/layout/orgChart1"/>
    <dgm:cxn modelId="{D3140F8B-AEBD-4224-8A2B-7E151118E444}" type="presOf" srcId="{B799F0DA-60DF-49EF-A773-33BF8008720C}" destId="{B142851B-425C-46FA-BC7D-09EE917E838E}" srcOrd="0" destOrd="0" presId="urn:microsoft.com/office/officeart/2005/8/layout/orgChart1"/>
    <dgm:cxn modelId="{AFF4138C-8F3A-4178-A34C-B6ECA3920145}" type="presOf" srcId="{8B0F6A83-6418-4F70-877C-F47662AE75A9}" destId="{E25E9CD3-76C5-4488-84E0-937161AF176B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A7A07D95-0720-4851-BA3C-483F2267FE53}" type="presOf" srcId="{141CCA7B-C26F-4460-9501-0558977D9819}" destId="{D59F2064-F461-42FE-A21B-421A1E13EE0D}" srcOrd="0" destOrd="0" presId="urn:microsoft.com/office/officeart/2005/8/layout/orgChart1"/>
    <dgm:cxn modelId="{43CFC49E-9C96-4C9A-9373-A33F46507241}" type="presOf" srcId="{FAB6E44D-45DB-48AC-9972-8BE607C24880}" destId="{D63F8403-7E3F-4CA0-B66A-087AB60F3497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D94B38A8-A857-4C0D-A66D-95F5FA597078}" type="presOf" srcId="{A2A904FC-3915-4A5C-A4A6-BAA90C4C2396}" destId="{90B16234-B264-4B74-A5AE-26B62C6AA0C8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89A8DDB0-A007-43D2-AA8E-AED32DCF14E5}" type="presOf" srcId="{6D9FD0A1-5D76-44A8-825F-A4268287825A}" destId="{52F6CDB9-4B69-4D7F-9361-B720EDFE3284}" srcOrd="0" destOrd="0" presId="urn:microsoft.com/office/officeart/2005/8/layout/orgChart1"/>
    <dgm:cxn modelId="{D373CAB2-FB74-4430-82FF-1C473CF08C64}" type="presOf" srcId="{5B816443-5D97-47CA-92CC-BA965E24E45C}" destId="{E2540366-07B5-4F87-9C44-6B1B85CA12AA}" srcOrd="0" destOrd="0" presId="urn:microsoft.com/office/officeart/2005/8/layout/orgChart1"/>
    <dgm:cxn modelId="{2A872EBC-B318-4178-A962-75EEABC50803}" type="presOf" srcId="{24869B58-AFE8-4172-A469-CD56AF04F52C}" destId="{56161F2E-98FE-4938-B3D9-0B6A0D19325A}" srcOrd="0" destOrd="0" presId="urn:microsoft.com/office/officeart/2005/8/layout/orgChart1"/>
    <dgm:cxn modelId="{CE7C71C0-8322-43AC-9751-0A7B48B38FC0}" type="presOf" srcId="{FFE2F67C-B312-497D-B110-C931E6772C5E}" destId="{36F5C8A8-9A38-4740-B3FB-7E5FC53BCEDE}" srcOrd="1" destOrd="0" presId="urn:microsoft.com/office/officeart/2005/8/layout/orgChart1"/>
    <dgm:cxn modelId="{A03ECAC4-C6C7-49D8-9D45-4B65CC76EAE3}" type="presOf" srcId="{AEDE06AD-684B-445E-B72B-D7C01AF81F4A}" destId="{FA887E28-3836-4D2F-AF4B-587A676384BD}" srcOrd="0" destOrd="0" presId="urn:microsoft.com/office/officeart/2005/8/layout/orgChart1"/>
    <dgm:cxn modelId="{0F5497C6-B8C4-4A3F-96D9-88084B0FA5E4}" type="presOf" srcId="{141CCA7B-C26F-4460-9501-0558977D9819}" destId="{33128A2B-4A82-4068-B158-372815600F11}" srcOrd="1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83F2DFDD-B91A-495E-A7BF-F7AB67C9898D}" type="presOf" srcId="{B4DD85CB-95BD-4B53-8E5C-0A7DF75B33ED}" destId="{0CACBCD6-790F-43B3-8CDD-6BF7F5D384F2}" srcOrd="0" destOrd="0" presId="urn:microsoft.com/office/officeart/2005/8/layout/orgChart1"/>
    <dgm:cxn modelId="{9F884CE3-0D1E-42D1-838C-D38F2BE661CD}" type="presOf" srcId="{422AD5BA-A622-49D8-950E-8E23747F9CB8}" destId="{C1E4E97D-F901-445E-9133-A4C8CC01991E}" srcOrd="0" destOrd="0" presId="urn:microsoft.com/office/officeart/2005/8/layout/orgChart1"/>
    <dgm:cxn modelId="{2FE43EF1-A0AC-4635-BF12-C449056C27D0}" type="presOf" srcId="{59FD9DA7-12CD-447F-B232-158B4810837A}" destId="{2D1E9030-7284-48D3-9D12-CFB4BF8EC42B}" srcOrd="1" destOrd="0" presId="urn:microsoft.com/office/officeart/2005/8/layout/orgChart1"/>
    <dgm:cxn modelId="{9E3F99F3-B7D7-4AD8-AB2A-71C539605CB0}" type="presOf" srcId="{A84376AD-534B-427E-8408-71D14CF8C664}" destId="{0F67600C-4DBE-422B-8C2D-EE45944937B8}" srcOrd="1" destOrd="0" presId="urn:microsoft.com/office/officeart/2005/8/layout/orgChart1"/>
    <dgm:cxn modelId="{653A93F6-66D5-4D54-AD72-423EF55A75CF}" type="presOf" srcId="{2148303E-BDC6-451B-82E9-FD05FAA5DC96}" destId="{AE42E992-AD6A-4B1E-ADBF-AC93681B7E1D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7D6AC0FE-B4AD-4633-A9A4-DCB57077C315}" type="presOf" srcId="{819A12BD-48CA-46A7-A738-6029F10E99A3}" destId="{A227B7D4-FF32-400E-A255-54B3F0EE6DFB}" srcOrd="0" destOrd="0" presId="urn:microsoft.com/office/officeart/2005/8/layout/orgChart1"/>
    <dgm:cxn modelId="{B1319469-A7F9-401F-A068-FE5CEEA28530}" type="presParOf" srcId="{641A93F7-4013-4796-BAAF-C4650AC8E850}" destId="{18966916-D4B6-4DBD-AB90-D6E0D23242C8}" srcOrd="0" destOrd="0" presId="urn:microsoft.com/office/officeart/2005/8/layout/orgChart1"/>
    <dgm:cxn modelId="{BC535B05-AA94-4ED1-BC4D-784CECB5D04D}" type="presParOf" srcId="{18966916-D4B6-4DBD-AB90-D6E0D23242C8}" destId="{DD550F66-081F-4800-B23F-CD63A7A4F1E0}" srcOrd="0" destOrd="0" presId="urn:microsoft.com/office/officeart/2005/8/layout/orgChart1"/>
    <dgm:cxn modelId="{023F9BBA-09B4-40B8-8EC6-1B69AAD24C4A}" type="presParOf" srcId="{DD550F66-081F-4800-B23F-CD63A7A4F1E0}" destId="{24D2EED8-064C-4CF2-BA29-22F73F317764}" srcOrd="0" destOrd="0" presId="urn:microsoft.com/office/officeart/2005/8/layout/orgChart1"/>
    <dgm:cxn modelId="{81B51FAA-B9AE-4AB8-898C-10C8267B3AD3}" type="presParOf" srcId="{DD550F66-081F-4800-B23F-CD63A7A4F1E0}" destId="{0F67600C-4DBE-422B-8C2D-EE45944937B8}" srcOrd="1" destOrd="0" presId="urn:microsoft.com/office/officeart/2005/8/layout/orgChart1"/>
    <dgm:cxn modelId="{CEEB70DA-4378-46C2-8258-08B71B5B8B9A}" type="presParOf" srcId="{18966916-D4B6-4DBD-AB90-D6E0D23242C8}" destId="{63836672-8982-4EA9-B3AE-D01676F3C753}" srcOrd="1" destOrd="0" presId="urn:microsoft.com/office/officeart/2005/8/layout/orgChart1"/>
    <dgm:cxn modelId="{FFD2489C-EAAB-4DA4-B82C-9C3ECC0E7D42}" type="presParOf" srcId="{63836672-8982-4EA9-B3AE-D01676F3C753}" destId="{A227B7D4-FF32-400E-A255-54B3F0EE6DFB}" srcOrd="0" destOrd="0" presId="urn:microsoft.com/office/officeart/2005/8/layout/orgChart1"/>
    <dgm:cxn modelId="{F4A007D5-6D29-429F-A6E6-0CE9D19C85E0}" type="presParOf" srcId="{63836672-8982-4EA9-B3AE-D01676F3C753}" destId="{E68F335B-FE5D-44E1-8BA3-61FCD3B7E214}" srcOrd="1" destOrd="0" presId="urn:microsoft.com/office/officeart/2005/8/layout/orgChart1"/>
    <dgm:cxn modelId="{707D6C80-1F23-40F1-9044-03C4515EC645}" type="presParOf" srcId="{E68F335B-FE5D-44E1-8BA3-61FCD3B7E214}" destId="{25E489EA-6340-4267-B597-E0CC5C6068B8}" srcOrd="0" destOrd="0" presId="urn:microsoft.com/office/officeart/2005/8/layout/orgChart1"/>
    <dgm:cxn modelId="{6EE1FAEA-02D6-4126-8E64-D70675F9A261}" type="presParOf" srcId="{25E489EA-6340-4267-B597-E0CC5C6068B8}" destId="{F359FAA7-EE79-45E5-967F-7C4844896E91}" srcOrd="0" destOrd="0" presId="urn:microsoft.com/office/officeart/2005/8/layout/orgChart1"/>
    <dgm:cxn modelId="{0DF6B3B5-5E96-4A6B-BEB1-9AB4D789D5B5}" type="presParOf" srcId="{25E489EA-6340-4267-B597-E0CC5C6068B8}" destId="{D63F8403-7E3F-4CA0-B66A-087AB60F3497}" srcOrd="1" destOrd="0" presId="urn:microsoft.com/office/officeart/2005/8/layout/orgChart1"/>
    <dgm:cxn modelId="{5B189A22-9D86-4EF1-BD41-3B8243D1E4A7}" type="presParOf" srcId="{E68F335B-FE5D-44E1-8BA3-61FCD3B7E214}" destId="{F2A7FFE5-7613-413F-AE1C-3DC3C3C440B5}" srcOrd="1" destOrd="0" presId="urn:microsoft.com/office/officeart/2005/8/layout/orgChart1"/>
    <dgm:cxn modelId="{CBD2DCC6-A742-42AC-B55E-4C90626D813C}" type="presParOf" srcId="{F2A7FFE5-7613-413F-AE1C-3DC3C3C440B5}" destId="{2E41D07E-0D69-4849-B6D6-BDA55DBA117B}" srcOrd="0" destOrd="0" presId="urn:microsoft.com/office/officeart/2005/8/layout/orgChart1"/>
    <dgm:cxn modelId="{00AAE68D-7CB8-43CD-9B94-C80D7A94EC87}" type="presParOf" srcId="{F2A7FFE5-7613-413F-AE1C-3DC3C3C440B5}" destId="{D836CFD3-3C7E-439A-99BA-35CB84E6DD39}" srcOrd="1" destOrd="0" presId="urn:microsoft.com/office/officeart/2005/8/layout/orgChart1"/>
    <dgm:cxn modelId="{A50F6981-D8C2-49F2-A7E7-5573B392053A}" type="presParOf" srcId="{D836CFD3-3C7E-439A-99BA-35CB84E6DD39}" destId="{E542C079-9657-41CF-B877-DD29C4874F35}" srcOrd="0" destOrd="0" presId="urn:microsoft.com/office/officeart/2005/8/layout/orgChart1"/>
    <dgm:cxn modelId="{45575870-6335-45B9-98E5-8F4D714CC713}" type="presParOf" srcId="{E542C079-9657-41CF-B877-DD29C4874F35}" destId="{01F064D2-98DE-48AC-8E5F-AECCC01E83C2}" srcOrd="0" destOrd="0" presId="urn:microsoft.com/office/officeart/2005/8/layout/orgChart1"/>
    <dgm:cxn modelId="{A044346D-789F-4C6C-84FA-4086379DF410}" type="presParOf" srcId="{E542C079-9657-41CF-B877-DD29C4874F35}" destId="{2D1E9030-7284-48D3-9D12-CFB4BF8EC42B}" srcOrd="1" destOrd="0" presId="urn:microsoft.com/office/officeart/2005/8/layout/orgChart1"/>
    <dgm:cxn modelId="{9E965CE6-E4E6-401E-AEA1-053F84A509EB}" type="presParOf" srcId="{D836CFD3-3C7E-439A-99BA-35CB84E6DD39}" destId="{48B4C9C5-370A-49C0-8E20-6E796D76F0A2}" srcOrd="1" destOrd="0" presId="urn:microsoft.com/office/officeart/2005/8/layout/orgChart1"/>
    <dgm:cxn modelId="{8DFE31EF-996A-45D3-B3DB-0A087FDC2E2B}" type="presParOf" srcId="{D836CFD3-3C7E-439A-99BA-35CB84E6DD39}" destId="{E848E847-C8E4-49B5-9768-7A6BA82A0C35}" srcOrd="2" destOrd="0" presId="urn:microsoft.com/office/officeart/2005/8/layout/orgChart1"/>
    <dgm:cxn modelId="{52C891A1-743D-4064-8B26-3CDB6232CF1B}" type="presParOf" srcId="{F2A7FFE5-7613-413F-AE1C-3DC3C3C440B5}" destId="{52F6CDB9-4B69-4D7F-9361-B720EDFE3284}" srcOrd="2" destOrd="0" presId="urn:microsoft.com/office/officeart/2005/8/layout/orgChart1"/>
    <dgm:cxn modelId="{256C5A83-B5EB-4779-A0D7-D41BE8A7B724}" type="presParOf" srcId="{F2A7FFE5-7613-413F-AE1C-3DC3C3C440B5}" destId="{A7AA6CDA-D943-4F46-85A9-9BFE713555C5}" srcOrd="3" destOrd="0" presId="urn:microsoft.com/office/officeart/2005/8/layout/orgChart1"/>
    <dgm:cxn modelId="{EB8368C4-4432-41FE-9949-AB4F4FABCD04}" type="presParOf" srcId="{A7AA6CDA-D943-4F46-85A9-9BFE713555C5}" destId="{E2ADD74F-89A3-47A4-8F24-9F20D425A3BA}" srcOrd="0" destOrd="0" presId="urn:microsoft.com/office/officeart/2005/8/layout/orgChart1"/>
    <dgm:cxn modelId="{5DA4A1F4-4E2A-404B-BB75-E0678C5EC72C}" type="presParOf" srcId="{E2ADD74F-89A3-47A4-8F24-9F20D425A3BA}" destId="{D3803F56-0914-454D-845C-782D3BB500E7}" srcOrd="0" destOrd="0" presId="urn:microsoft.com/office/officeart/2005/8/layout/orgChart1"/>
    <dgm:cxn modelId="{B05E66D9-09FC-4FCB-B81A-84CEB229155D}" type="presParOf" srcId="{E2ADD74F-89A3-47A4-8F24-9F20D425A3BA}" destId="{B14C1CB0-D01B-49FF-8492-46670C8C30E8}" srcOrd="1" destOrd="0" presId="urn:microsoft.com/office/officeart/2005/8/layout/orgChart1"/>
    <dgm:cxn modelId="{4883279A-2496-4EB9-8A04-D284BBE0B1FB}" type="presParOf" srcId="{A7AA6CDA-D943-4F46-85A9-9BFE713555C5}" destId="{280D65E4-8AC1-493D-A24D-99CB3B9B7199}" srcOrd="1" destOrd="0" presId="urn:microsoft.com/office/officeart/2005/8/layout/orgChart1"/>
    <dgm:cxn modelId="{63E94771-2949-4D4B-9D8E-EE31324A0CE7}" type="presParOf" srcId="{A7AA6CDA-D943-4F46-85A9-9BFE713555C5}" destId="{CC9905F1-2FAA-46DD-A0C7-00712AE2893C}" srcOrd="2" destOrd="0" presId="urn:microsoft.com/office/officeart/2005/8/layout/orgChart1"/>
    <dgm:cxn modelId="{54C87A7F-671C-4E8C-B222-E601B08CAF4E}" type="presParOf" srcId="{E68F335B-FE5D-44E1-8BA3-61FCD3B7E214}" destId="{289F1F79-06C0-45E7-8A75-C78097C54191}" srcOrd="2" destOrd="0" presId="urn:microsoft.com/office/officeart/2005/8/layout/orgChart1"/>
    <dgm:cxn modelId="{7B18779F-C080-4246-85ED-865BEC90AF2F}" type="presParOf" srcId="{63836672-8982-4EA9-B3AE-D01676F3C753}" destId="{55ABDD55-9F31-4392-AFC3-1F6910B537AF}" srcOrd="2" destOrd="0" presId="urn:microsoft.com/office/officeart/2005/8/layout/orgChart1"/>
    <dgm:cxn modelId="{2624CF8F-D185-4AEC-9A35-BD5A148A1C58}" type="presParOf" srcId="{63836672-8982-4EA9-B3AE-D01676F3C753}" destId="{7F340B13-6371-4618-89DD-0DD102CD9C28}" srcOrd="3" destOrd="0" presId="urn:microsoft.com/office/officeart/2005/8/layout/orgChart1"/>
    <dgm:cxn modelId="{243B7909-DDA4-4E3C-8A84-2E7133382A5A}" type="presParOf" srcId="{7F340B13-6371-4618-89DD-0DD102CD9C28}" destId="{F5ECA5F8-B680-434D-9F77-DFDCD57A19D5}" srcOrd="0" destOrd="0" presId="urn:microsoft.com/office/officeart/2005/8/layout/orgChart1"/>
    <dgm:cxn modelId="{BCE7A808-4390-4F02-A4E2-77EB6BD16BF8}" type="presParOf" srcId="{F5ECA5F8-B680-434D-9F77-DFDCD57A19D5}" destId="{D3971566-7794-4D5F-AD89-C41747A59B10}" srcOrd="0" destOrd="0" presId="urn:microsoft.com/office/officeart/2005/8/layout/orgChart1"/>
    <dgm:cxn modelId="{359C16B2-8CAF-40D9-9C99-688E0FEAFA17}" type="presParOf" srcId="{F5ECA5F8-B680-434D-9F77-DFDCD57A19D5}" destId="{401BA62D-4A46-4850-B2D1-1E94F763E179}" srcOrd="1" destOrd="0" presId="urn:microsoft.com/office/officeart/2005/8/layout/orgChart1"/>
    <dgm:cxn modelId="{4F78C273-B52D-40F3-B86D-C7A6031959E9}" type="presParOf" srcId="{7F340B13-6371-4618-89DD-0DD102CD9C28}" destId="{0376F838-F4B1-4369-ADDF-5D2DA3CC2CC2}" srcOrd="1" destOrd="0" presId="urn:microsoft.com/office/officeart/2005/8/layout/orgChart1"/>
    <dgm:cxn modelId="{C87C5B05-C080-4750-B2B3-1AE4CB6998B7}" type="presParOf" srcId="{0376F838-F4B1-4369-ADDF-5D2DA3CC2CC2}" destId="{56161F2E-98FE-4938-B3D9-0B6A0D19325A}" srcOrd="0" destOrd="0" presId="urn:microsoft.com/office/officeart/2005/8/layout/orgChart1"/>
    <dgm:cxn modelId="{3EB0578D-E9A2-412F-B34B-EB8A073DFA6B}" type="presParOf" srcId="{0376F838-F4B1-4369-ADDF-5D2DA3CC2CC2}" destId="{6DF8AF9D-B466-4F5C-8E19-FE76CD4932EE}" srcOrd="1" destOrd="0" presId="urn:microsoft.com/office/officeart/2005/8/layout/orgChart1"/>
    <dgm:cxn modelId="{C3B7E8E0-F431-4968-B769-180135688291}" type="presParOf" srcId="{6DF8AF9D-B466-4F5C-8E19-FE76CD4932EE}" destId="{EDCCC993-C56E-4C71-AFE6-C73B971D899B}" srcOrd="0" destOrd="0" presId="urn:microsoft.com/office/officeart/2005/8/layout/orgChart1"/>
    <dgm:cxn modelId="{51514D24-7269-4C5A-86BC-73A023DEDAB8}" type="presParOf" srcId="{EDCCC993-C56E-4C71-AFE6-C73B971D899B}" destId="{90B16234-B264-4B74-A5AE-26B62C6AA0C8}" srcOrd="0" destOrd="0" presId="urn:microsoft.com/office/officeart/2005/8/layout/orgChart1"/>
    <dgm:cxn modelId="{7D7CE0C0-8E54-4A7D-BFFB-A4DD2EB13646}" type="presParOf" srcId="{EDCCC993-C56E-4C71-AFE6-C73B971D899B}" destId="{A3CFFAE7-80D8-4416-8FC7-AFE936193901}" srcOrd="1" destOrd="0" presId="urn:microsoft.com/office/officeart/2005/8/layout/orgChart1"/>
    <dgm:cxn modelId="{1AE4143F-20D3-4FA1-9B30-02AF8AA8FAE7}" type="presParOf" srcId="{6DF8AF9D-B466-4F5C-8E19-FE76CD4932EE}" destId="{71ABC825-A95E-4F92-9869-BED3F99AF9CE}" srcOrd="1" destOrd="0" presId="urn:microsoft.com/office/officeart/2005/8/layout/orgChart1"/>
    <dgm:cxn modelId="{E88FF17B-DD44-4985-8439-74CE0B4C9B99}" type="presParOf" srcId="{6DF8AF9D-B466-4F5C-8E19-FE76CD4932EE}" destId="{CBADB99A-1A29-4441-9650-047157AF7E69}" srcOrd="2" destOrd="0" presId="urn:microsoft.com/office/officeart/2005/8/layout/orgChart1"/>
    <dgm:cxn modelId="{BB0F33D7-4C2A-44A9-93B0-64CCA67E6634}" type="presParOf" srcId="{0376F838-F4B1-4369-ADDF-5D2DA3CC2CC2}" destId="{E25E9CD3-76C5-4488-84E0-937161AF176B}" srcOrd="2" destOrd="0" presId="urn:microsoft.com/office/officeart/2005/8/layout/orgChart1"/>
    <dgm:cxn modelId="{97A50609-9C58-4DAB-97A1-36C754E740D0}" type="presParOf" srcId="{0376F838-F4B1-4369-ADDF-5D2DA3CC2CC2}" destId="{4BBBE89E-7162-4DB1-B632-A8235AF65C26}" srcOrd="3" destOrd="0" presId="urn:microsoft.com/office/officeart/2005/8/layout/orgChart1"/>
    <dgm:cxn modelId="{E2E32BD5-9581-431D-AFED-C9D5B7D8D8C0}" type="presParOf" srcId="{4BBBE89E-7162-4DB1-B632-A8235AF65C26}" destId="{54D2616B-4C33-43A7-8D18-88B1B5ED947C}" srcOrd="0" destOrd="0" presId="urn:microsoft.com/office/officeart/2005/8/layout/orgChart1"/>
    <dgm:cxn modelId="{9CE59AC0-1607-45DE-9F5D-6DEAE9647326}" type="presParOf" srcId="{54D2616B-4C33-43A7-8D18-88B1B5ED947C}" destId="{21575EB1-C8B5-4855-9E9B-6BB6909917B7}" srcOrd="0" destOrd="0" presId="urn:microsoft.com/office/officeart/2005/8/layout/orgChart1"/>
    <dgm:cxn modelId="{EF0554BB-5009-4BF7-B156-65E636523B1E}" type="presParOf" srcId="{54D2616B-4C33-43A7-8D18-88B1B5ED947C}" destId="{9147D0FF-5F45-4C22-B3D5-7B0B9F228048}" srcOrd="1" destOrd="0" presId="urn:microsoft.com/office/officeart/2005/8/layout/orgChart1"/>
    <dgm:cxn modelId="{9811AC13-EAC0-497A-AE2C-47976CF42BDA}" type="presParOf" srcId="{4BBBE89E-7162-4DB1-B632-A8235AF65C26}" destId="{06283993-8B7D-487D-A3BD-53ACD547DAE4}" srcOrd="1" destOrd="0" presId="urn:microsoft.com/office/officeart/2005/8/layout/orgChart1"/>
    <dgm:cxn modelId="{E1BF962C-1FD5-4045-9CB1-606C39ECB93C}" type="presParOf" srcId="{4BBBE89E-7162-4DB1-B632-A8235AF65C26}" destId="{0343675F-88C3-41DE-A351-47AC40423F92}" srcOrd="2" destOrd="0" presId="urn:microsoft.com/office/officeart/2005/8/layout/orgChart1"/>
    <dgm:cxn modelId="{3C9EEE4C-F3F4-4794-B4D2-0332F965A0EF}" type="presParOf" srcId="{7F340B13-6371-4618-89DD-0DD102CD9C28}" destId="{2F3BF449-E4EE-4D73-9A2A-0D97CD458F60}" srcOrd="2" destOrd="0" presId="urn:microsoft.com/office/officeart/2005/8/layout/orgChart1"/>
    <dgm:cxn modelId="{3B19A965-4610-4912-A469-8E4106DD8B63}" type="presParOf" srcId="{63836672-8982-4EA9-B3AE-D01676F3C753}" destId="{0677BACE-1733-45A4-9CAA-EB6A02DAF6FB}" srcOrd="4" destOrd="0" presId="urn:microsoft.com/office/officeart/2005/8/layout/orgChart1"/>
    <dgm:cxn modelId="{553FCC24-E076-4601-BE9C-C59AB88830B0}" type="presParOf" srcId="{63836672-8982-4EA9-B3AE-D01676F3C753}" destId="{CAAFEBF0-723F-4B94-973A-819587339757}" srcOrd="5" destOrd="0" presId="urn:microsoft.com/office/officeart/2005/8/layout/orgChart1"/>
    <dgm:cxn modelId="{6D1BB0C3-582A-4606-BC19-5C2131FE2694}" type="presParOf" srcId="{CAAFEBF0-723F-4B94-973A-819587339757}" destId="{D371F457-C01B-4CCC-8174-B6139BE189EC}" srcOrd="0" destOrd="0" presId="urn:microsoft.com/office/officeart/2005/8/layout/orgChart1"/>
    <dgm:cxn modelId="{AFA8636C-AA30-426E-A4B4-20F44130B133}" type="presParOf" srcId="{D371F457-C01B-4CCC-8174-B6139BE189EC}" destId="{B142851B-425C-46FA-BC7D-09EE917E838E}" srcOrd="0" destOrd="0" presId="urn:microsoft.com/office/officeart/2005/8/layout/orgChart1"/>
    <dgm:cxn modelId="{5D9CE901-24F6-4555-8B2B-4DA954018B98}" type="presParOf" srcId="{D371F457-C01B-4CCC-8174-B6139BE189EC}" destId="{6073C744-2224-451F-A934-2F7C949DAC0E}" srcOrd="1" destOrd="0" presId="urn:microsoft.com/office/officeart/2005/8/layout/orgChart1"/>
    <dgm:cxn modelId="{473CE38D-F45E-4B7D-8672-3339FADD8B20}" type="presParOf" srcId="{CAAFEBF0-723F-4B94-973A-819587339757}" destId="{BA40FB63-7C71-4E80-AC30-42DB180DE386}" srcOrd="1" destOrd="0" presId="urn:microsoft.com/office/officeart/2005/8/layout/orgChart1"/>
    <dgm:cxn modelId="{00209FE6-14D8-4000-9177-5FE041FE50F8}" type="presParOf" srcId="{BA40FB63-7C71-4E80-AC30-42DB180DE386}" destId="{ECD3DA43-0B5B-4523-80DD-E2E34D82205C}" srcOrd="0" destOrd="0" presId="urn:microsoft.com/office/officeart/2005/8/layout/orgChart1"/>
    <dgm:cxn modelId="{71E2C2E2-7605-416D-9BD0-DA9FB401D882}" type="presParOf" srcId="{BA40FB63-7C71-4E80-AC30-42DB180DE386}" destId="{98A2A591-822C-4275-B4EF-242E0D91E21D}" srcOrd="1" destOrd="0" presId="urn:microsoft.com/office/officeart/2005/8/layout/orgChart1"/>
    <dgm:cxn modelId="{D815D7C7-45D8-4168-B864-F46EA0C9FD01}" type="presParOf" srcId="{98A2A591-822C-4275-B4EF-242E0D91E21D}" destId="{DB03EDE5-6CCF-4DC0-9193-2D8E8D3FC236}" srcOrd="0" destOrd="0" presId="urn:microsoft.com/office/officeart/2005/8/layout/orgChart1"/>
    <dgm:cxn modelId="{55D80092-EF0F-421B-9E3A-78EBA760DB2E}" type="presParOf" srcId="{DB03EDE5-6CCF-4DC0-9193-2D8E8D3FC236}" destId="{D59F2064-F461-42FE-A21B-421A1E13EE0D}" srcOrd="0" destOrd="0" presId="urn:microsoft.com/office/officeart/2005/8/layout/orgChart1"/>
    <dgm:cxn modelId="{A53EACE4-46B7-41CD-8719-2B72B9416B87}" type="presParOf" srcId="{DB03EDE5-6CCF-4DC0-9193-2D8E8D3FC236}" destId="{33128A2B-4A82-4068-B158-372815600F11}" srcOrd="1" destOrd="0" presId="urn:microsoft.com/office/officeart/2005/8/layout/orgChart1"/>
    <dgm:cxn modelId="{BCCCC508-FDCC-4DEC-B1C5-2EA34AA3B848}" type="presParOf" srcId="{98A2A591-822C-4275-B4EF-242E0D91E21D}" destId="{D7944F6F-66C7-4605-A05A-8203B584744D}" srcOrd="1" destOrd="0" presId="urn:microsoft.com/office/officeart/2005/8/layout/orgChart1"/>
    <dgm:cxn modelId="{9D98DD8A-5626-4A96-ABD5-DF98F6311C4B}" type="presParOf" srcId="{98A2A591-822C-4275-B4EF-242E0D91E21D}" destId="{00CE9EA1-8054-44B4-9713-C79229952483}" srcOrd="2" destOrd="0" presId="urn:microsoft.com/office/officeart/2005/8/layout/orgChart1"/>
    <dgm:cxn modelId="{D5749650-2D52-466D-9254-AD806A2C7E27}" type="presParOf" srcId="{BA40FB63-7C71-4E80-AC30-42DB180DE386}" destId="{E8901EFC-8E48-46AE-842A-9BA698138F3E}" srcOrd="2" destOrd="0" presId="urn:microsoft.com/office/officeart/2005/8/layout/orgChart1"/>
    <dgm:cxn modelId="{2ED261B1-D428-4877-AFE3-61D52AEF3829}" type="presParOf" srcId="{BA40FB63-7C71-4E80-AC30-42DB180DE386}" destId="{65E15869-4302-4AA9-94F6-C5129A88C4DF}" srcOrd="3" destOrd="0" presId="urn:microsoft.com/office/officeart/2005/8/layout/orgChart1"/>
    <dgm:cxn modelId="{6F63CB27-A008-4ED6-8F2D-E3C83706F2C1}" type="presParOf" srcId="{65E15869-4302-4AA9-94F6-C5129A88C4DF}" destId="{33699776-F769-48A3-8C38-72FDFE00709A}" srcOrd="0" destOrd="0" presId="urn:microsoft.com/office/officeart/2005/8/layout/orgChart1"/>
    <dgm:cxn modelId="{C5E0B20E-92B2-4253-A56C-39D1504CCFA6}" type="presParOf" srcId="{33699776-F769-48A3-8C38-72FDFE00709A}" destId="{7F6900BC-E7AB-4454-8DBF-74984B450182}" srcOrd="0" destOrd="0" presId="urn:microsoft.com/office/officeart/2005/8/layout/orgChart1"/>
    <dgm:cxn modelId="{01865829-54C7-4F53-AAE5-DC2B026338C3}" type="presParOf" srcId="{33699776-F769-48A3-8C38-72FDFE00709A}" destId="{E1A33B0D-1B67-4588-95AE-91B33C132ACF}" srcOrd="1" destOrd="0" presId="urn:microsoft.com/office/officeart/2005/8/layout/orgChart1"/>
    <dgm:cxn modelId="{F8917F7B-502F-4C1C-9701-F40821EFB093}" type="presParOf" srcId="{65E15869-4302-4AA9-94F6-C5129A88C4DF}" destId="{690974A8-17B9-43A6-9341-01ED2D841F09}" srcOrd="1" destOrd="0" presId="urn:microsoft.com/office/officeart/2005/8/layout/orgChart1"/>
    <dgm:cxn modelId="{7A5F7738-A356-4569-8827-7CEFE22FC6BE}" type="presParOf" srcId="{65E15869-4302-4AA9-94F6-C5129A88C4DF}" destId="{7F53D029-88F8-4E94-9C30-87FD93FF0A6A}" srcOrd="2" destOrd="0" presId="urn:microsoft.com/office/officeart/2005/8/layout/orgChart1"/>
    <dgm:cxn modelId="{327894A5-E8E3-42BC-B3E5-AE5ED2AF0C86}" type="presParOf" srcId="{CAAFEBF0-723F-4B94-973A-819587339757}" destId="{C17693FF-4006-43E7-B114-F49A5895A349}" srcOrd="2" destOrd="0" presId="urn:microsoft.com/office/officeart/2005/8/layout/orgChart1"/>
    <dgm:cxn modelId="{BE48F675-0BDE-4C96-8E96-9DEDBA916CB3}" type="presParOf" srcId="{63836672-8982-4EA9-B3AE-D01676F3C753}" destId="{E2540366-07B5-4F87-9C44-6B1B85CA12AA}" srcOrd="6" destOrd="0" presId="urn:microsoft.com/office/officeart/2005/8/layout/orgChart1"/>
    <dgm:cxn modelId="{2CB1AB14-DA3D-411E-BB5F-48DC1E0C4CD7}" type="presParOf" srcId="{63836672-8982-4EA9-B3AE-D01676F3C753}" destId="{50D1FDAC-3B7E-4FF9-B47A-3C80531E4834}" srcOrd="7" destOrd="0" presId="urn:microsoft.com/office/officeart/2005/8/layout/orgChart1"/>
    <dgm:cxn modelId="{1BBEC137-63FB-4C14-A639-335B29367F9F}" type="presParOf" srcId="{50D1FDAC-3B7E-4FF9-B47A-3C80531E4834}" destId="{CADD55C4-2DC1-40DB-B6B9-EAAEC1816724}" srcOrd="0" destOrd="0" presId="urn:microsoft.com/office/officeart/2005/8/layout/orgChart1"/>
    <dgm:cxn modelId="{88CFA49A-564D-4A2F-B6DD-103A78E3834F}" type="presParOf" srcId="{CADD55C4-2DC1-40DB-B6B9-EAAEC1816724}" destId="{457729F1-1494-42DF-9FA0-B5D5178E3B02}" srcOrd="0" destOrd="0" presId="urn:microsoft.com/office/officeart/2005/8/layout/orgChart1"/>
    <dgm:cxn modelId="{927C2B3D-6603-4863-8D4A-B9D1CB50A9D7}" type="presParOf" srcId="{CADD55C4-2DC1-40DB-B6B9-EAAEC1816724}" destId="{6F7E0A9C-D419-4E49-8D0A-B9C2F24995A8}" srcOrd="1" destOrd="0" presId="urn:microsoft.com/office/officeart/2005/8/layout/orgChart1"/>
    <dgm:cxn modelId="{9D453B3A-F0DD-4009-B8F8-688FDCCFD411}" type="presParOf" srcId="{50D1FDAC-3B7E-4FF9-B47A-3C80531E4834}" destId="{0B76800D-3726-4582-8F43-9265997274F0}" srcOrd="1" destOrd="0" presId="urn:microsoft.com/office/officeart/2005/8/layout/orgChart1"/>
    <dgm:cxn modelId="{313DBA88-EC69-42A5-A9B3-FC976722D82D}" type="presParOf" srcId="{0B76800D-3726-4582-8F43-9265997274F0}" destId="{AE42E992-AD6A-4B1E-ADBF-AC93681B7E1D}" srcOrd="0" destOrd="0" presId="urn:microsoft.com/office/officeart/2005/8/layout/orgChart1"/>
    <dgm:cxn modelId="{58E09B3D-6FD0-43DE-B1B7-09681EC4F8A1}" type="presParOf" srcId="{0B76800D-3726-4582-8F43-9265997274F0}" destId="{9B56F68F-293E-49F3-A030-512B209B6A4D}" srcOrd="1" destOrd="0" presId="urn:microsoft.com/office/officeart/2005/8/layout/orgChart1"/>
    <dgm:cxn modelId="{413E618F-F9A4-4898-8408-06265242D013}" type="presParOf" srcId="{9B56F68F-293E-49F3-A030-512B209B6A4D}" destId="{B4C3BF9E-BA42-49D5-A4EE-0E7D5D9AD7A7}" srcOrd="0" destOrd="0" presId="urn:microsoft.com/office/officeart/2005/8/layout/orgChart1"/>
    <dgm:cxn modelId="{DDC4CF3E-09AB-40A8-B8E0-2D01DE3EC472}" type="presParOf" srcId="{B4C3BF9E-BA42-49D5-A4EE-0E7D5D9AD7A7}" destId="{FB363923-DB47-48FC-B185-EDFBCF4CA800}" srcOrd="0" destOrd="0" presId="urn:microsoft.com/office/officeart/2005/8/layout/orgChart1"/>
    <dgm:cxn modelId="{BA7FC6A1-2FC2-4F7B-8362-6B0A852322EF}" type="presParOf" srcId="{B4C3BF9E-BA42-49D5-A4EE-0E7D5D9AD7A7}" destId="{4AB14E74-5A21-42B1-871D-1742AC7B75A7}" srcOrd="1" destOrd="0" presId="urn:microsoft.com/office/officeart/2005/8/layout/orgChart1"/>
    <dgm:cxn modelId="{B48AA368-635A-4E76-8B41-E36BC672BC75}" type="presParOf" srcId="{9B56F68F-293E-49F3-A030-512B209B6A4D}" destId="{C742A1CD-EC10-4164-BFC0-50843A5F8440}" srcOrd="1" destOrd="0" presId="urn:microsoft.com/office/officeart/2005/8/layout/orgChart1"/>
    <dgm:cxn modelId="{623590FC-5F70-4358-A9EF-E6B14CD501C7}" type="presParOf" srcId="{9B56F68F-293E-49F3-A030-512B209B6A4D}" destId="{A65EB74B-F1DF-48BE-AD43-9AF08E46FF1C}" srcOrd="2" destOrd="0" presId="urn:microsoft.com/office/officeart/2005/8/layout/orgChart1"/>
    <dgm:cxn modelId="{B7962651-BF0A-4E05-93D1-B29592CB439F}" type="presParOf" srcId="{0B76800D-3726-4582-8F43-9265997274F0}" destId="{A504F7FE-3E72-4979-B084-9DF4603B585D}" srcOrd="2" destOrd="0" presId="urn:microsoft.com/office/officeart/2005/8/layout/orgChart1"/>
    <dgm:cxn modelId="{0AADFDC8-A73C-4A8C-BA36-632C2808AFE5}" type="presParOf" srcId="{0B76800D-3726-4582-8F43-9265997274F0}" destId="{AA3B08CB-8E4C-445D-A5BF-ABBB25128B45}" srcOrd="3" destOrd="0" presId="urn:microsoft.com/office/officeart/2005/8/layout/orgChart1"/>
    <dgm:cxn modelId="{C0AB5EC5-9065-4737-8E9C-69923908FBD9}" type="presParOf" srcId="{AA3B08CB-8E4C-445D-A5BF-ABBB25128B45}" destId="{8D18360C-59DB-4ABC-A9EF-CA6951651732}" srcOrd="0" destOrd="0" presId="urn:microsoft.com/office/officeart/2005/8/layout/orgChart1"/>
    <dgm:cxn modelId="{EF6E491D-20A8-491A-9035-979ADDA8EC05}" type="presParOf" srcId="{8D18360C-59DB-4ABC-A9EF-CA6951651732}" destId="{90D8DFBB-EDAB-4C55-BD18-66ED8403CEE5}" srcOrd="0" destOrd="0" presId="urn:microsoft.com/office/officeart/2005/8/layout/orgChart1"/>
    <dgm:cxn modelId="{FD2F6F4A-C424-48BF-AF86-53C6C840F110}" type="presParOf" srcId="{8D18360C-59DB-4ABC-A9EF-CA6951651732}" destId="{3799046C-2F83-4223-AD49-D36B329C07DE}" srcOrd="1" destOrd="0" presId="urn:microsoft.com/office/officeart/2005/8/layout/orgChart1"/>
    <dgm:cxn modelId="{D734F04B-EAAF-456F-AF45-F6FCE637DD04}" type="presParOf" srcId="{AA3B08CB-8E4C-445D-A5BF-ABBB25128B45}" destId="{C9D003CC-1E13-413B-8A66-C3AEDE37D68F}" srcOrd="1" destOrd="0" presId="urn:microsoft.com/office/officeart/2005/8/layout/orgChart1"/>
    <dgm:cxn modelId="{7FBC0481-F29A-42B3-AA51-DA122AA18EC4}" type="presParOf" srcId="{AA3B08CB-8E4C-445D-A5BF-ABBB25128B45}" destId="{853576DF-210C-4993-AAAE-ECFF25965370}" srcOrd="2" destOrd="0" presId="urn:microsoft.com/office/officeart/2005/8/layout/orgChart1"/>
    <dgm:cxn modelId="{269D2259-D3F2-45C0-A15D-ED617FEC65AF}" type="presParOf" srcId="{50D1FDAC-3B7E-4FF9-B47A-3C80531E4834}" destId="{5785368D-80B8-4DE0-8BC5-F664AAE67BF3}" srcOrd="2" destOrd="0" presId="urn:microsoft.com/office/officeart/2005/8/layout/orgChart1"/>
    <dgm:cxn modelId="{D624121D-008B-4A82-80FA-F590FDFC7353}" type="presParOf" srcId="{63836672-8982-4EA9-B3AE-D01676F3C753}" destId="{34379871-D091-44CD-86E5-BC2C41613605}" srcOrd="8" destOrd="0" presId="urn:microsoft.com/office/officeart/2005/8/layout/orgChart1"/>
    <dgm:cxn modelId="{3E22667F-D030-4845-A803-2403C0988DE3}" type="presParOf" srcId="{63836672-8982-4EA9-B3AE-D01676F3C753}" destId="{BC12C30F-CBC8-4926-B8DC-27FAC4624D3F}" srcOrd="9" destOrd="0" presId="urn:microsoft.com/office/officeart/2005/8/layout/orgChart1"/>
    <dgm:cxn modelId="{01FBB92A-5C7B-4E81-89A3-7C2DDBD6E36F}" type="presParOf" srcId="{BC12C30F-CBC8-4926-B8DC-27FAC4624D3F}" destId="{B9863076-6B30-47FE-9FF3-2A6E1F44D44F}" srcOrd="0" destOrd="0" presId="urn:microsoft.com/office/officeart/2005/8/layout/orgChart1"/>
    <dgm:cxn modelId="{20702A06-B3F6-45D0-9BB9-E6F1A9873B53}" type="presParOf" srcId="{B9863076-6B30-47FE-9FF3-2A6E1F44D44F}" destId="{0CACBCD6-790F-43B3-8CDD-6BF7F5D384F2}" srcOrd="0" destOrd="0" presId="urn:microsoft.com/office/officeart/2005/8/layout/orgChart1"/>
    <dgm:cxn modelId="{E30BC5E4-1D41-4BB6-98F6-89DCC3116102}" type="presParOf" srcId="{B9863076-6B30-47FE-9FF3-2A6E1F44D44F}" destId="{1606A237-D027-4C73-8210-E4A06F3B981F}" srcOrd="1" destOrd="0" presId="urn:microsoft.com/office/officeart/2005/8/layout/orgChart1"/>
    <dgm:cxn modelId="{6CEE51AA-7DFA-4106-8C1E-FD030E1F9810}" type="presParOf" srcId="{BC12C30F-CBC8-4926-B8DC-27FAC4624D3F}" destId="{652ECD56-5BC1-498F-B685-6D8413C7AA49}" srcOrd="1" destOrd="0" presId="urn:microsoft.com/office/officeart/2005/8/layout/orgChart1"/>
    <dgm:cxn modelId="{1B5B6E83-E458-4BEE-B8F7-BF27139943C7}" type="presParOf" srcId="{652ECD56-5BC1-498F-B685-6D8413C7AA49}" destId="{C1E4E97D-F901-445E-9133-A4C8CC01991E}" srcOrd="0" destOrd="0" presId="urn:microsoft.com/office/officeart/2005/8/layout/orgChart1"/>
    <dgm:cxn modelId="{E567E467-838D-4273-93B5-E722DC2ABA64}" type="presParOf" srcId="{652ECD56-5BC1-498F-B685-6D8413C7AA49}" destId="{F7FBDCC6-9A51-424A-909B-4AE2D07EA7AA}" srcOrd="1" destOrd="0" presId="urn:microsoft.com/office/officeart/2005/8/layout/orgChart1"/>
    <dgm:cxn modelId="{1A2862F1-1B02-4F67-9136-73695854C449}" type="presParOf" srcId="{F7FBDCC6-9A51-424A-909B-4AE2D07EA7AA}" destId="{850A4FFB-A4C6-421C-87BF-6CBD742FEEBF}" srcOrd="0" destOrd="0" presId="urn:microsoft.com/office/officeart/2005/8/layout/orgChart1"/>
    <dgm:cxn modelId="{B1BE5DA2-1BA7-4299-A44D-7BE31D717445}" type="presParOf" srcId="{850A4FFB-A4C6-421C-87BF-6CBD742FEEBF}" destId="{FA887E28-3836-4D2F-AF4B-587A676384BD}" srcOrd="0" destOrd="0" presId="urn:microsoft.com/office/officeart/2005/8/layout/orgChart1"/>
    <dgm:cxn modelId="{6DC00226-42E6-4498-A246-F1E55B85E502}" type="presParOf" srcId="{850A4FFB-A4C6-421C-87BF-6CBD742FEEBF}" destId="{DAAF4F96-2549-40D0-9752-3E0C3A91FBE4}" srcOrd="1" destOrd="0" presId="urn:microsoft.com/office/officeart/2005/8/layout/orgChart1"/>
    <dgm:cxn modelId="{9FDCD556-622E-43EA-AFEE-6FB9AF52D233}" type="presParOf" srcId="{F7FBDCC6-9A51-424A-909B-4AE2D07EA7AA}" destId="{6B3A0CD2-EA3B-4746-A7FD-4FE578E8DD07}" srcOrd="1" destOrd="0" presId="urn:microsoft.com/office/officeart/2005/8/layout/orgChart1"/>
    <dgm:cxn modelId="{25F33D03-9A28-453B-85C7-475729839FD8}" type="presParOf" srcId="{F7FBDCC6-9A51-424A-909B-4AE2D07EA7AA}" destId="{3FC78E7C-BFCB-47BD-B1DE-B6A64FBA723A}" srcOrd="2" destOrd="0" presId="urn:microsoft.com/office/officeart/2005/8/layout/orgChart1"/>
    <dgm:cxn modelId="{C41D514C-BA3E-4061-80FB-E75B3D043CB2}" type="presParOf" srcId="{652ECD56-5BC1-498F-B685-6D8413C7AA49}" destId="{8960CF24-389C-4F85-8809-B538CC190551}" srcOrd="2" destOrd="0" presId="urn:microsoft.com/office/officeart/2005/8/layout/orgChart1"/>
    <dgm:cxn modelId="{B33FEC12-A73A-48C6-ACAE-E09D788A81BA}" type="presParOf" srcId="{652ECD56-5BC1-498F-B685-6D8413C7AA49}" destId="{54AE9244-3698-4CDE-8DB4-B376EAE1973B}" srcOrd="3" destOrd="0" presId="urn:microsoft.com/office/officeart/2005/8/layout/orgChart1"/>
    <dgm:cxn modelId="{F3D81DB5-AF80-4ABD-861C-D4AEEC463EAD}" type="presParOf" srcId="{54AE9244-3698-4CDE-8DB4-B376EAE1973B}" destId="{C2250102-0BBA-4EE1-861A-FDA48859DD7C}" srcOrd="0" destOrd="0" presId="urn:microsoft.com/office/officeart/2005/8/layout/orgChart1"/>
    <dgm:cxn modelId="{06296FDE-C36B-4F31-9A4B-6E84A26552D4}" type="presParOf" srcId="{C2250102-0BBA-4EE1-861A-FDA48859DD7C}" destId="{D391A4BF-D65A-4ADD-AA6C-358B3523EA2D}" srcOrd="0" destOrd="0" presId="urn:microsoft.com/office/officeart/2005/8/layout/orgChart1"/>
    <dgm:cxn modelId="{110457B8-C518-4E42-880A-991DB61932CB}" type="presParOf" srcId="{C2250102-0BBA-4EE1-861A-FDA48859DD7C}" destId="{36F5C8A8-9A38-4740-B3FB-7E5FC53BCEDE}" srcOrd="1" destOrd="0" presId="urn:microsoft.com/office/officeart/2005/8/layout/orgChart1"/>
    <dgm:cxn modelId="{873C8BD4-5D3A-4212-8EB8-B698D193AF96}" type="presParOf" srcId="{54AE9244-3698-4CDE-8DB4-B376EAE1973B}" destId="{DA550652-8D8A-4445-9B51-927E5EF05E46}" srcOrd="1" destOrd="0" presId="urn:microsoft.com/office/officeart/2005/8/layout/orgChart1"/>
    <dgm:cxn modelId="{ABE223B1-A444-480F-80CD-27DA64367E46}" type="presParOf" srcId="{54AE9244-3698-4CDE-8DB4-B376EAE1973B}" destId="{4D8B4BC4-A310-433F-A1AE-17905B80AB6C}" srcOrd="2" destOrd="0" presId="urn:microsoft.com/office/officeart/2005/8/layout/orgChart1"/>
    <dgm:cxn modelId="{4FF734AA-E47E-4C89-A4C1-2C32872909A6}" type="presParOf" srcId="{BC12C30F-CBC8-4926-B8DC-27FAC4624D3F}" destId="{3923B95F-AA96-4FF3-BF29-02FCB452567A}" srcOrd="2" destOrd="0" presId="urn:microsoft.com/office/officeart/2005/8/layout/orgChart1"/>
    <dgm:cxn modelId="{73A9E025-F9B7-4F8D-8690-1034DDB897BF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Gesten-steuerung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/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/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Softwarepakete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/>
      <dgm:t>
        <a:bodyPr/>
        <a:lstStyle/>
        <a:p>
          <a:r>
            <a:rPr lang="de-DE" dirty="0"/>
            <a:t>2.2 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/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1723" custLinFactNeighborY="-86940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Y="-7126" custLinFactNeighborX="-8897" custLinFactNeighborY="-100000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Y="-27312" custLinFactNeighborX="-8897" custLinFactNeighborY="-100000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1861" custLinFactNeighborY="-86940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56161F2E-98FE-4938-B3D9-0B6A0D19325A}" type="pres">
      <dgm:prSet presAssocID="{24869B58-AFE8-4172-A469-CD56AF04F52C}" presName="Name37" presStyleLbl="parChTrans1D3" presStyleIdx="2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2" presStyleCnt="10" custLinFactY="-7885" custLinFactNeighborX="-8240" custLinFactNeighborY="-100000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2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E25E9CD3-76C5-4488-84E0-937161AF176B}" type="pres">
      <dgm:prSet presAssocID="{8B0F6A83-6418-4F70-877C-F47662AE75A9}" presName="Name37" presStyleLbl="parChTrans1D3" presStyleIdx="3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3" presStyleCnt="10" custLinFactY="-26181" custLinFactNeighborX="-8083" custLinFactNeighborY="-100000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3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2410" custLinFactNeighborY="-86940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Y="-7126" custLinFactNeighborX="-7302" custLinFactNeighborY="-100000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Y="-27312" custLinFactNeighborX="-7302" custLinFactNeighborY="-100000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2139" custLinFactNeighborY="-86940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Y="-7126" custLinFactNeighborX="-6487" custLinFactNeighborY="-100000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Y="-27312" custLinFactNeighborX="-6789" custLinFactNeighborY="-100000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2716" custLinFactNeighborY="-86940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Y="-7126" custLinFactNeighborX="-5673" custLinFactNeighborY="-100000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Y="-27312" custLinFactNeighborX="-5673" custLinFactNeighborY="-100000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A4C9803-AC64-4B89-B4FC-298C3AB2D518}" type="presOf" srcId="{8C10006E-3658-42D3-A36A-CEE78DAB648A}" destId="{7F6900BC-E7AB-4454-8DBF-74984B450182}" srcOrd="0" destOrd="0" presId="urn:microsoft.com/office/officeart/2005/8/layout/orgChart1"/>
    <dgm:cxn modelId="{C51A5504-8422-4090-98FC-49245F756AA7}" type="presOf" srcId="{B799F0DA-60DF-49EF-A773-33BF8008720C}" destId="{B142851B-425C-46FA-BC7D-09EE917E838E}" srcOrd="0" destOrd="0" presId="urn:microsoft.com/office/officeart/2005/8/layout/orgChart1"/>
    <dgm:cxn modelId="{254A0608-DE6E-4738-B173-90DE689B108B}" type="presOf" srcId="{A4A813A9-AEAC-475F-8964-8AF5044FEBC1}" destId="{4AB14E74-5A21-42B1-871D-1742AC7B75A7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4A439316-F024-4E25-A816-6768FDA3E400}" type="presOf" srcId="{24869B58-AFE8-4172-A469-CD56AF04F52C}" destId="{56161F2E-98FE-4938-B3D9-0B6A0D19325A}" srcOrd="0" destOrd="0" presId="urn:microsoft.com/office/officeart/2005/8/layout/orgChart1"/>
    <dgm:cxn modelId="{1391EA16-2371-47DE-A4EC-E836573BA095}" type="presOf" srcId="{559776AE-D40F-476E-A47C-5976749B22E6}" destId="{3799046C-2F83-4223-AD49-D36B329C07DE}" srcOrd="1" destOrd="0" presId="urn:microsoft.com/office/officeart/2005/8/layout/orgChart1"/>
    <dgm:cxn modelId="{EE9D451C-12D6-4777-BBC3-0BA243AD0E75}" type="presOf" srcId="{FAB6E44D-45DB-48AC-9972-8BE607C24880}" destId="{D63F8403-7E3F-4CA0-B66A-087AB60F3497}" srcOrd="1" destOrd="0" presId="urn:microsoft.com/office/officeart/2005/8/layout/orgChart1"/>
    <dgm:cxn modelId="{7D4DB41D-F4FC-49F7-B1F7-145584D82AAD}" srcId="{13569A8C-AC54-4B07-B792-06730F2DBCFF}" destId="{B138BF36-0CC4-4963-9D59-DB66606BE18C}" srcOrd="1" destOrd="0" parTransId="{8B0F6A83-6418-4F70-877C-F47662AE75A9}" sibTransId="{44522DE5-3AF3-4ACB-A23C-52E50052645D}"/>
    <dgm:cxn modelId="{94FFE528-A1DF-4285-9E4A-BB12A57F8E8A}" type="presOf" srcId="{141CCA7B-C26F-4460-9501-0558977D9819}" destId="{33128A2B-4A82-4068-B158-372815600F11}" srcOrd="1" destOrd="0" presId="urn:microsoft.com/office/officeart/2005/8/layout/orgChart1"/>
    <dgm:cxn modelId="{949A862C-B34F-4A7A-A031-6859C72057A3}" type="presOf" srcId="{B799F0DA-60DF-49EF-A773-33BF8008720C}" destId="{6073C744-2224-451F-A934-2F7C949DAC0E}" srcOrd="1" destOrd="0" presId="urn:microsoft.com/office/officeart/2005/8/layout/orgChart1"/>
    <dgm:cxn modelId="{86F02E2E-1619-4A42-B416-E4FE99F991EC}" type="presOf" srcId="{9294C65A-6AED-4B82-A73E-A3661FC2C5D4}" destId="{34379871-D091-44CD-86E5-BC2C41613605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7DE96836-7572-4802-81A7-8BB7205A4EDF}" type="presOf" srcId="{A4A813A9-AEAC-475F-8964-8AF5044FEBC1}" destId="{FB363923-DB47-48FC-B185-EDFBCF4CA800}" srcOrd="0" destOrd="0" presId="urn:microsoft.com/office/officeart/2005/8/layout/orgChart1"/>
    <dgm:cxn modelId="{6F427B39-6FF0-48BE-8D61-4BB61A72054E}" type="presOf" srcId="{422AD5BA-A622-49D8-950E-8E23747F9CB8}" destId="{C1E4E97D-F901-445E-9133-A4C8CC01991E}" srcOrd="0" destOrd="0" presId="urn:microsoft.com/office/officeart/2005/8/layout/orgChart1"/>
    <dgm:cxn modelId="{EFADD13B-2507-463B-AB03-205568FB7039}" type="presOf" srcId="{71A45E69-C933-41E5-B4F2-44D7E1678BBE}" destId="{6F7E0A9C-D419-4E49-8D0A-B9C2F24995A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F763B63C-74CA-449E-93A6-3D9D75B83422}" type="presOf" srcId="{59FD9DA7-12CD-447F-B232-158B4810837A}" destId="{01F064D2-98DE-48AC-8E5F-AECCC01E83C2}" srcOrd="0" destOrd="0" presId="urn:microsoft.com/office/officeart/2005/8/layout/orgChart1"/>
    <dgm:cxn modelId="{E0CE0E5F-CA94-4083-8851-80A7118DA09E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B74E6864-1F0A-4D07-B113-AB95549A4521}" type="presOf" srcId="{88160248-2286-4ACE-B899-F1B1FDF795C5}" destId="{D3803F56-0914-454D-845C-782D3BB500E7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9104646A-8137-4AAB-B307-4A9F773044B9}" type="presOf" srcId="{A2A904FC-3915-4A5C-A4A6-BAA90C4C2396}" destId="{A3CFFAE7-80D8-4416-8FC7-AFE936193901}" srcOrd="1" destOrd="0" presId="urn:microsoft.com/office/officeart/2005/8/layout/orgChart1"/>
    <dgm:cxn modelId="{9130894A-69CE-4EB9-BDDD-2BED87455E01}" type="presOf" srcId="{B4DD85CB-95BD-4B53-8E5C-0A7DF75B33ED}" destId="{1606A237-D027-4C73-8210-E4A06F3B981F}" srcOrd="1" destOrd="0" presId="urn:microsoft.com/office/officeart/2005/8/layout/orgChart1"/>
    <dgm:cxn modelId="{9AE8B96C-744D-400E-AF1B-2098E3DC4729}" type="presOf" srcId="{559776AE-D40F-476E-A47C-5976749B22E6}" destId="{90D8DFBB-EDAB-4C55-BD18-66ED8403CEE5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7EC0A453-5E73-4808-A5FD-59DD7C3AFD55}" type="presOf" srcId="{59708E8E-0358-431F-A88B-849585373A0F}" destId="{E8901EFC-8E48-46AE-842A-9BA698138F3E}" srcOrd="0" destOrd="0" presId="urn:microsoft.com/office/officeart/2005/8/layout/orgChart1"/>
    <dgm:cxn modelId="{2A440E74-F4F3-4DF2-B6D7-82FA2E15491C}" type="presOf" srcId="{B138BF36-0CC4-4963-9D59-DB66606BE18C}" destId="{21575EB1-C8B5-4855-9E9B-6BB6909917B7}" srcOrd="0" destOrd="0" presId="urn:microsoft.com/office/officeart/2005/8/layout/orgChart1"/>
    <dgm:cxn modelId="{A0426774-3E16-468A-9803-299FFD599C1F}" type="presOf" srcId="{56D4BD95-8F35-47A9-BD15-3418BAE24A8B}" destId="{0677BACE-1733-45A4-9CAA-EB6A02DAF6FB}" srcOrd="0" destOrd="0" presId="urn:microsoft.com/office/officeart/2005/8/layout/orgChart1"/>
    <dgm:cxn modelId="{05DBF056-D76B-41A5-B737-FC70B92A488C}" type="presOf" srcId="{BCC1E353-8FC8-4EC5-B349-D6356386F7CD}" destId="{55ABDD55-9F31-4392-AFC3-1F6910B537AF}" srcOrd="0" destOrd="0" presId="urn:microsoft.com/office/officeart/2005/8/layout/orgChart1"/>
    <dgm:cxn modelId="{4DF19558-48FD-43C7-9218-007D9ABDCB61}" type="presOf" srcId="{717A1295-FE58-45B9-BB54-89CF0D2156BC}" destId="{A504F7FE-3E72-4979-B084-9DF4603B585D}" srcOrd="0" destOrd="0" presId="urn:microsoft.com/office/officeart/2005/8/layout/orgChart1"/>
    <dgm:cxn modelId="{9A64C659-8B8B-44CF-B700-90D82832BAC0}" type="presOf" srcId="{8B0F6A83-6418-4F70-877C-F47662AE75A9}" destId="{E25E9CD3-76C5-4488-84E0-937161AF176B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0" destOrd="0" parTransId="{24869B58-AFE8-4172-A469-CD56AF04F52C}" sibTransId="{E1AA69D9-1A01-45F6-A520-DC767C22C90C}"/>
    <dgm:cxn modelId="{33A81C7F-F35F-4C9B-B1AB-195B18238F00}" type="presOf" srcId="{A2A904FC-3915-4A5C-A4A6-BAA90C4C2396}" destId="{90B16234-B264-4B74-A5AE-26B62C6AA0C8}" srcOrd="0" destOrd="0" presId="urn:microsoft.com/office/officeart/2005/8/layout/orgChart1"/>
    <dgm:cxn modelId="{67B3EC7F-1ACD-4152-B0BE-C0865AA57A99}" type="presOf" srcId="{2148303E-BDC6-451B-82E9-FD05FAA5DC96}" destId="{AE42E992-AD6A-4B1E-ADBF-AC93681B7E1D}" srcOrd="0" destOrd="0" presId="urn:microsoft.com/office/officeart/2005/8/layout/orgChart1"/>
    <dgm:cxn modelId="{E7D9F688-4E8D-4685-819C-554C72903EF2}" type="presOf" srcId="{13569A8C-AC54-4B07-B792-06730F2DBCFF}" destId="{D3971566-7794-4D5F-AD89-C41747A59B10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DED5BF97-5168-4CCE-ADAE-A87442E94B02}" type="presOf" srcId="{5B816443-5D97-47CA-92CC-BA965E24E45C}" destId="{E2540366-07B5-4F87-9C44-6B1B85CA12AA}" srcOrd="0" destOrd="0" presId="urn:microsoft.com/office/officeart/2005/8/layout/orgChart1"/>
    <dgm:cxn modelId="{44E899A1-47F9-4010-9657-96F17DBC9900}" type="presOf" srcId="{5D5F1E9B-3FDF-4BB4-914D-5FAB6E23E57A}" destId="{2E41D07E-0D69-4849-B6D6-BDA55DBA117B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67F70CAB-87A2-4051-83C7-08269DC1A5C4}" type="presOf" srcId="{FFE2F67C-B312-497D-B110-C931E6772C5E}" destId="{36F5C8A8-9A38-4740-B3FB-7E5FC53BCEDE}" srcOrd="1" destOrd="0" presId="urn:microsoft.com/office/officeart/2005/8/layout/orgChart1"/>
    <dgm:cxn modelId="{FC1253AD-AE0C-42F2-A332-E8827694B12B}" type="presOf" srcId="{59FD9DA7-12CD-447F-B232-158B4810837A}" destId="{2D1E9030-7284-48D3-9D12-CFB4BF8EC42B}" srcOrd="1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C50EDAB5-7532-413C-9F64-21F32F6F483A}" type="presOf" srcId="{8C10006E-3658-42D3-A36A-CEE78DAB648A}" destId="{E1A33B0D-1B67-4588-95AE-91B33C132ACF}" srcOrd="1" destOrd="0" presId="urn:microsoft.com/office/officeart/2005/8/layout/orgChart1"/>
    <dgm:cxn modelId="{068569BF-3ED5-41A9-A597-F8011AF2E008}" type="presOf" srcId="{FFE2F67C-B312-497D-B110-C931E6772C5E}" destId="{D391A4BF-D65A-4ADD-AA6C-358B3523EA2D}" srcOrd="0" destOrd="0" presId="urn:microsoft.com/office/officeart/2005/8/layout/orgChart1"/>
    <dgm:cxn modelId="{76A037C1-E91F-4197-A8C6-653C22059218}" type="presOf" srcId="{A84376AD-534B-427E-8408-71D14CF8C664}" destId="{0F67600C-4DBE-422B-8C2D-EE45944937B8}" srcOrd="1" destOrd="0" presId="urn:microsoft.com/office/officeart/2005/8/layout/orgChart1"/>
    <dgm:cxn modelId="{21DA37C1-C1A3-4F3A-A764-3B1362FC0AB1}" type="presOf" srcId="{C252F8DD-D3D3-40D3-93B1-18B439DAD8B5}" destId="{8960CF24-389C-4F85-8809-B538CC190551}" srcOrd="0" destOrd="0" presId="urn:microsoft.com/office/officeart/2005/8/layout/orgChart1"/>
    <dgm:cxn modelId="{1CC017C8-267C-47F4-9983-904FE57E73E5}" type="presOf" srcId="{AEDE06AD-684B-445E-B72B-D7C01AF81F4A}" destId="{DAAF4F96-2549-40D0-9752-3E0C3A91FBE4}" srcOrd="1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999795D5-9467-49B8-9361-768A3031A293}" type="presOf" srcId="{88160248-2286-4ACE-B899-F1B1FDF795C5}" destId="{B14C1CB0-D01B-49FF-8492-46670C8C30E8}" srcOrd="1" destOrd="0" presId="urn:microsoft.com/office/officeart/2005/8/layout/orgChart1"/>
    <dgm:cxn modelId="{7043D2E0-6792-41AC-9C43-295DA94DD5CA}" type="presOf" srcId="{AEDE06AD-684B-445E-B72B-D7C01AF81F4A}" destId="{FA887E28-3836-4D2F-AF4B-587A676384BD}" srcOrd="0" destOrd="0" presId="urn:microsoft.com/office/officeart/2005/8/layout/orgChart1"/>
    <dgm:cxn modelId="{7C4677E3-4B40-4498-9AC7-C155B6F05319}" type="presOf" srcId="{B4DD85CB-95BD-4B53-8E5C-0A7DF75B33ED}" destId="{0CACBCD6-790F-43B3-8CDD-6BF7F5D384F2}" srcOrd="0" destOrd="0" presId="urn:microsoft.com/office/officeart/2005/8/layout/orgChart1"/>
    <dgm:cxn modelId="{0E2438E5-F5E3-4F63-A58B-80A5D8301A63}" type="presOf" srcId="{A84376AD-534B-427E-8408-71D14CF8C664}" destId="{24D2EED8-064C-4CF2-BA29-22F73F317764}" srcOrd="0" destOrd="0" presId="urn:microsoft.com/office/officeart/2005/8/layout/orgChart1"/>
    <dgm:cxn modelId="{1698AFED-E0CC-4D69-909F-A620983C141E}" type="presOf" srcId="{B138BF36-0CC4-4963-9D59-DB66606BE18C}" destId="{9147D0FF-5F45-4C22-B3D5-7B0B9F228048}" srcOrd="1" destOrd="0" presId="urn:microsoft.com/office/officeart/2005/8/layout/orgChart1"/>
    <dgm:cxn modelId="{272C53F2-FA50-4D5B-88C2-E7828412B958}" type="presOf" srcId="{FAB6E44D-45DB-48AC-9972-8BE607C24880}" destId="{F359FAA7-EE79-45E5-967F-7C4844896E91}" srcOrd="0" destOrd="0" presId="urn:microsoft.com/office/officeart/2005/8/layout/orgChart1"/>
    <dgm:cxn modelId="{8ABF65FA-3E57-43FC-8BC3-153AFA940CC1}" type="presOf" srcId="{71A45E69-C933-41E5-B4F2-44D7E1678BBE}" destId="{457729F1-1494-42DF-9FA0-B5D5178E3B02}" srcOrd="0" destOrd="0" presId="urn:microsoft.com/office/officeart/2005/8/layout/orgChart1"/>
    <dgm:cxn modelId="{ED31B5FB-26A1-4921-9F44-AA85B001EA1D}" type="presOf" srcId="{6D9FD0A1-5D76-44A8-825F-A4268287825A}" destId="{52F6CDB9-4B69-4D7F-9361-B720EDFE3284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72FC96FC-7F7E-48E2-BC6A-F24E3B40F2B8}" type="presOf" srcId="{13569A8C-AC54-4B07-B792-06730F2DBCFF}" destId="{401BA62D-4A46-4850-B2D1-1E94F763E179}" srcOrd="1" destOrd="0" presId="urn:microsoft.com/office/officeart/2005/8/layout/orgChart1"/>
    <dgm:cxn modelId="{4CC2BDFC-5E6C-48F0-8626-1A3845FDB4C7}" type="presOf" srcId="{819A12BD-48CA-46A7-A738-6029F10E99A3}" destId="{A227B7D4-FF32-400E-A255-54B3F0EE6DFB}" srcOrd="0" destOrd="0" presId="urn:microsoft.com/office/officeart/2005/8/layout/orgChart1"/>
    <dgm:cxn modelId="{E6C397FD-FAAC-4CE2-A2A5-96FD1734D630}" type="presOf" srcId="{4C49BEFD-2E07-4AC1-94BB-85253BB043BC}" destId="{ECD3DA43-0B5B-4523-80DD-E2E34D82205C}" srcOrd="0" destOrd="0" presId="urn:microsoft.com/office/officeart/2005/8/layout/orgChart1"/>
    <dgm:cxn modelId="{B1319469-A7F9-401F-A068-FE5CEEA28530}" type="presParOf" srcId="{641A93F7-4013-4796-BAAF-C4650AC8E850}" destId="{18966916-D4B6-4DBD-AB90-D6E0D23242C8}" srcOrd="0" destOrd="0" presId="urn:microsoft.com/office/officeart/2005/8/layout/orgChart1"/>
    <dgm:cxn modelId="{FD253F09-9861-4BD2-A95F-F55C611391DB}" type="presParOf" srcId="{18966916-D4B6-4DBD-AB90-D6E0D23242C8}" destId="{DD550F66-081F-4800-B23F-CD63A7A4F1E0}" srcOrd="0" destOrd="0" presId="urn:microsoft.com/office/officeart/2005/8/layout/orgChart1"/>
    <dgm:cxn modelId="{B730E7E2-AF6E-4497-B42D-FCCD88212EBD}" type="presParOf" srcId="{DD550F66-081F-4800-B23F-CD63A7A4F1E0}" destId="{24D2EED8-064C-4CF2-BA29-22F73F317764}" srcOrd="0" destOrd="0" presId="urn:microsoft.com/office/officeart/2005/8/layout/orgChart1"/>
    <dgm:cxn modelId="{D8C586EA-1DA2-4B41-B2AE-49E9B3FCDDB6}" type="presParOf" srcId="{DD550F66-081F-4800-B23F-CD63A7A4F1E0}" destId="{0F67600C-4DBE-422B-8C2D-EE45944937B8}" srcOrd="1" destOrd="0" presId="urn:microsoft.com/office/officeart/2005/8/layout/orgChart1"/>
    <dgm:cxn modelId="{F956D849-60B2-4525-8C84-B83885743339}" type="presParOf" srcId="{18966916-D4B6-4DBD-AB90-D6E0D23242C8}" destId="{63836672-8982-4EA9-B3AE-D01676F3C753}" srcOrd="1" destOrd="0" presId="urn:microsoft.com/office/officeart/2005/8/layout/orgChart1"/>
    <dgm:cxn modelId="{3DBEFBAD-35AA-4C75-B7D4-4C408630F030}" type="presParOf" srcId="{63836672-8982-4EA9-B3AE-D01676F3C753}" destId="{A227B7D4-FF32-400E-A255-54B3F0EE6DFB}" srcOrd="0" destOrd="0" presId="urn:microsoft.com/office/officeart/2005/8/layout/orgChart1"/>
    <dgm:cxn modelId="{62F0716E-8A3C-4AE7-BA21-1EF7024BC2D1}" type="presParOf" srcId="{63836672-8982-4EA9-B3AE-D01676F3C753}" destId="{E68F335B-FE5D-44E1-8BA3-61FCD3B7E214}" srcOrd="1" destOrd="0" presId="urn:microsoft.com/office/officeart/2005/8/layout/orgChart1"/>
    <dgm:cxn modelId="{DACA34D4-AF32-488A-AFB9-32B7B6716F4D}" type="presParOf" srcId="{E68F335B-FE5D-44E1-8BA3-61FCD3B7E214}" destId="{25E489EA-6340-4267-B597-E0CC5C6068B8}" srcOrd="0" destOrd="0" presId="urn:microsoft.com/office/officeart/2005/8/layout/orgChart1"/>
    <dgm:cxn modelId="{F07BCBF9-9F80-4910-9565-BA0AAF4E63BF}" type="presParOf" srcId="{25E489EA-6340-4267-B597-E0CC5C6068B8}" destId="{F359FAA7-EE79-45E5-967F-7C4844896E91}" srcOrd="0" destOrd="0" presId="urn:microsoft.com/office/officeart/2005/8/layout/orgChart1"/>
    <dgm:cxn modelId="{65DE351C-D909-494E-B2EE-5725F7630451}" type="presParOf" srcId="{25E489EA-6340-4267-B597-E0CC5C6068B8}" destId="{D63F8403-7E3F-4CA0-B66A-087AB60F3497}" srcOrd="1" destOrd="0" presId="urn:microsoft.com/office/officeart/2005/8/layout/orgChart1"/>
    <dgm:cxn modelId="{3B597EE7-A44D-4256-9C5C-4CD2D0CBBE94}" type="presParOf" srcId="{E68F335B-FE5D-44E1-8BA3-61FCD3B7E214}" destId="{F2A7FFE5-7613-413F-AE1C-3DC3C3C440B5}" srcOrd="1" destOrd="0" presId="urn:microsoft.com/office/officeart/2005/8/layout/orgChart1"/>
    <dgm:cxn modelId="{E8BE3AB0-9798-4A02-A0E7-05D8EDB33797}" type="presParOf" srcId="{F2A7FFE5-7613-413F-AE1C-3DC3C3C440B5}" destId="{2E41D07E-0D69-4849-B6D6-BDA55DBA117B}" srcOrd="0" destOrd="0" presId="urn:microsoft.com/office/officeart/2005/8/layout/orgChart1"/>
    <dgm:cxn modelId="{B1054B8A-50A5-409D-B03E-E23B9A1EE909}" type="presParOf" srcId="{F2A7FFE5-7613-413F-AE1C-3DC3C3C440B5}" destId="{D836CFD3-3C7E-439A-99BA-35CB84E6DD39}" srcOrd="1" destOrd="0" presId="urn:microsoft.com/office/officeart/2005/8/layout/orgChart1"/>
    <dgm:cxn modelId="{892301E7-2BF9-40AE-B5A8-29DBE9C342CA}" type="presParOf" srcId="{D836CFD3-3C7E-439A-99BA-35CB84E6DD39}" destId="{E542C079-9657-41CF-B877-DD29C4874F35}" srcOrd="0" destOrd="0" presId="urn:microsoft.com/office/officeart/2005/8/layout/orgChart1"/>
    <dgm:cxn modelId="{8C96DAB6-A717-44F0-8713-572A24DB0AF8}" type="presParOf" srcId="{E542C079-9657-41CF-B877-DD29C4874F35}" destId="{01F064D2-98DE-48AC-8E5F-AECCC01E83C2}" srcOrd="0" destOrd="0" presId="urn:microsoft.com/office/officeart/2005/8/layout/orgChart1"/>
    <dgm:cxn modelId="{E8F3317D-1561-4924-AF4C-CC6A566F58A0}" type="presParOf" srcId="{E542C079-9657-41CF-B877-DD29C4874F35}" destId="{2D1E9030-7284-48D3-9D12-CFB4BF8EC42B}" srcOrd="1" destOrd="0" presId="urn:microsoft.com/office/officeart/2005/8/layout/orgChart1"/>
    <dgm:cxn modelId="{A2FB20B9-9A3C-4517-9EA4-74741D60B3C7}" type="presParOf" srcId="{D836CFD3-3C7E-439A-99BA-35CB84E6DD39}" destId="{48B4C9C5-370A-49C0-8E20-6E796D76F0A2}" srcOrd="1" destOrd="0" presId="urn:microsoft.com/office/officeart/2005/8/layout/orgChart1"/>
    <dgm:cxn modelId="{41D12D54-BBEF-4551-B3D1-2050DFC052CE}" type="presParOf" srcId="{D836CFD3-3C7E-439A-99BA-35CB84E6DD39}" destId="{E848E847-C8E4-49B5-9768-7A6BA82A0C35}" srcOrd="2" destOrd="0" presId="urn:microsoft.com/office/officeart/2005/8/layout/orgChart1"/>
    <dgm:cxn modelId="{28637595-56FB-444C-8E29-312F6DB03A6C}" type="presParOf" srcId="{F2A7FFE5-7613-413F-AE1C-3DC3C3C440B5}" destId="{52F6CDB9-4B69-4D7F-9361-B720EDFE3284}" srcOrd="2" destOrd="0" presId="urn:microsoft.com/office/officeart/2005/8/layout/orgChart1"/>
    <dgm:cxn modelId="{F9805FBF-48C3-4917-A177-615592A6BF72}" type="presParOf" srcId="{F2A7FFE5-7613-413F-AE1C-3DC3C3C440B5}" destId="{A7AA6CDA-D943-4F46-85A9-9BFE713555C5}" srcOrd="3" destOrd="0" presId="urn:microsoft.com/office/officeart/2005/8/layout/orgChart1"/>
    <dgm:cxn modelId="{74B1A0BE-97AD-40F6-BB97-25EDF5FBD155}" type="presParOf" srcId="{A7AA6CDA-D943-4F46-85A9-9BFE713555C5}" destId="{E2ADD74F-89A3-47A4-8F24-9F20D425A3BA}" srcOrd="0" destOrd="0" presId="urn:microsoft.com/office/officeart/2005/8/layout/orgChart1"/>
    <dgm:cxn modelId="{A85F1D73-7EBD-48F5-88E1-2865590F2330}" type="presParOf" srcId="{E2ADD74F-89A3-47A4-8F24-9F20D425A3BA}" destId="{D3803F56-0914-454D-845C-782D3BB500E7}" srcOrd="0" destOrd="0" presId="urn:microsoft.com/office/officeart/2005/8/layout/orgChart1"/>
    <dgm:cxn modelId="{B1A95FA3-C30F-41D5-8CA3-E603F9A5D072}" type="presParOf" srcId="{E2ADD74F-89A3-47A4-8F24-9F20D425A3BA}" destId="{B14C1CB0-D01B-49FF-8492-46670C8C30E8}" srcOrd="1" destOrd="0" presId="urn:microsoft.com/office/officeart/2005/8/layout/orgChart1"/>
    <dgm:cxn modelId="{045E3D20-081C-4EF3-87B4-ED05B7C9FC5D}" type="presParOf" srcId="{A7AA6CDA-D943-4F46-85A9-9BFE713555C5}" destId="{280D65E4-8AC1-493D-A24D-99CB3B9B7199}" srcOrd="1" destOrd="0" presId="urn:microsoft.com/office/officeart/2005/8/layout/orgChart1"/>
    <dgm:cxn modelId="{751A1695-07C0-46C7-A1E5-BD1C60FEBAC2}" type="presParOf" srcId="{A7AA6CDA-D943-4F46-85A9-9BFE713555C5}" destId="{CC9905F1-2FAA-46DD-A0C7-00712AE2893C}" srcOrd="2" destOrd="0" presId="urn:microsoft.com/office/officeart/2005/8/layout/orgChart1"/>
    <dgm:cxn modelId="{43736B1B-0BC4-477F-ABB7-BA3137EFEFD6}" type="presParOf" srcId="{E68F335B-FE5D-44E1-8BA3-61FCD3B7E214}" destId="{289F1F79-06C0-45E7-8A75-C78097C54191}" srcOrd="2" destOrd="0" presId="urn:microsoft.com/office/officeart/2005/8/layout/orgChart1"/>
    <dgm:cxn modelId="{E58CD52B-28A0-4949-823C-95AC66BD2A42}" type="presParOf" srcId="{63836672-8982-4EA9-B3AE-D01676F3C753}" destId="{55ABDD55-9F31-4392-AFC3-1F6910B537AF}" srcOrd="2" destOrd="0" presId="urn:microsoft.com/office/officeart/2005/8/layout/orgChart1"/>
    <dgm:cxn modelId="{E59EA0CC-95D8-4E1A-9D90-0F8EC2E5B3B9}" type="presParOf" srcId="{63836672-8982-4EA9-B3AE-D01676F3C753}" destId="{7F340B13-6371-4618-89DD-0DD102CD9C28}" srcOrd="3" destOrd="0" presId="urn:microsoft.com/office/officeart/2005/8/layout/orgChart1"/>
    <dgm:cxn modelId="{415CC2AE-20B1-4FAA-9D68-F637C13C9CD8}" type="presParOf" srcId="{7F340B13-6371-4618-89DD-0DD102CD9C28}" destId="{F5ECA5F8-B680-434D-9F77-DFDCD57A19D5}" srcOrd="0" destOrd="0" presId="urn:microsoft.com/office/officeart/2005/8/layout/orgChart1"/>
    <dgm:cxn modelId="{BE9115D2-5EA1-4E0A-96F5-E3E7739908E3}" type="presParOf" srcId="{F5ECA5F8-B680-434D-9F77-DFDCD57A19D5}" destId="{D3971566-7794-4D5F-AD89-C41747A59B10}" srcOrd="0" destOrd="0" presId="urn:microsoft.com/office/officeart/2005/8/layout/orgChart1"/>
    <dgm:cxn modelId="{AC29B044-0D5F-4369-8863-FAB5CBA87D1D}" type="presParOf" srcId="{F5ECA5F8-B680-434D-9F77-DFDCD57A19D5}" destId="{401BA62D-4A46-4850-B2D1-1E94F763E179}" srcOrd="1" destOrd="0" presId="urn:microsoft.com/office/officeart/2005/8/layout/orgChart1"/>
    <dgm:cxn modelId="{0B4FF362-E3E9-44C7-A204-7B1BF100870D}" type="presParOf" srcId="{7F340B13-6371-4618-89DD-0DD102CD9C28}" destId="{0376F838-F4B1-4369-ADDF-5D2DA3CC2CC2}" srcOrd="1" destOrd="0" presId="urn:microsoft.com/office/officeart/2005/8/layout/orgChart1"/>
    <dgm:cxn modelId="{9B40DFF8-DCC3-4B67-8BF8-55573796EA21}" type="presParOf" srcId="{0376F838-F4B1-4369-ADDF-5D2DA3CC2CC2}" destId="{56161F2E-98FE-4938-B3D9-0B6A0D19325A}" srcOrd="0" destOrd="0" presId="urn:microsoft.com/office/officeart/2005/8/layout/orgChart1"/>
    <dgm:cxn modelId="{8C6D659D-A088-4DEE-8E74-7A140D09C2A3}" type="presParOf" srcId="{0376F838-F4B1-4369-ADDF-5D2DA3CC2CC2}" destId="{6DF8AF9D-B466-4F5C-8E19-FE76CD4932EE}" srcOrd="1" destOrd="0" presId="urn:microsoft.com/office/officeart/2005/8/layout/orgChart1"/>
    <dgm:cxn modelId="{05D82838-F5CA-48B7-BA91-F44FDD13A510}" type="presParOf" srcId="{6DF8AF9D-B466-4F5C-8E19-FE76CD4932EE}" destId="{EDCCC993-C56E-4C71-AFE6-C73B971D899B}" srcOrd="0" destOrd="0" presId="urn:microsoft.com/office/officeart/2005/8/layout/orgChart1"/>
    <dgm:cxn modelId="{5EE9FA79-1798-4B53-99A8-F37D069DD5E2}" type="presParOf" srcId="{EDCCC993-C56E-4C71-AFE6-C73B971D899B}" destId="{90B16234-B264-4B74-A5AE-26B62C6AA0C8}" srcOrd="0" destOrd="0" presId="urn:microsoft.com/office/officeart/2005/8/layout/orgChart1"/>
    <dgm:cxn modelId="{2EC35035-85CD-44E1-82AA-FDCD039E8073}" type="presParOf" srcId="{EDCCC993-C56E-4C71-AFE6-C73B971D899B}" destId="{A3CFFAE7-80D8-4416-8FC7-AFE936193901}" srcOrd="1" destOrd="0" presId="urn:microsoft.com/office/officeart/2005/8/layout/orgChart1"/>
    <dgm:cxn modelId="{D9997897-1857-4521-96A4-2020EA7A0B2F}" type="presParOf" srcId="{6DF8AF9D-B466-4F5C-8E19-FE76CD4932EE}" destId="{71ABC825-A95E-4F92-9869-BED3F99AF9CE}" srcOrd="1" destOrd="0" presId="urn:microsoft.com/office/officeart/2005/8/layout/orgChart1"/>
    <dgm:cxn modelId="{C6B86DB2-9898-4C66-BF76-AC104200DCA0}" type="presParOf" srcId="{6DF8AF9D-B466-4F5C-8E19-FE76CD4932EE}" destId="{CBADB99A-1A29-4441-9650-047157AF7E69}" srcOrd="2" destOrd="0" presId="urn:microsoft.com/office/officeart/2005/8/layout/orgChart1"/>
    <dgm:cxn modelId="{30D52CC8-6E61-4557-BE4E-B0B063AEDB14}" type="presParOf" srcId="{0376F838-F4B1-4369-ADDF-5D2DA3CC2CC2}" destId="{E25E9CD3-76C5-4488-84E0-937161AF176B}" srcOrd="2" destOrd="0" presId="urn:microsoft.com/office/officeart/2005/8/layout/orgChart1"/>
    <dgm:cxn modelId="{3103D220-8A41-417C-A3CF-5B3704F24921}" type="presParOf" srcId="{0376F838-F4B1-4369-ADDF-5D2DA3CC2CC2}" destId="{4BBBE89E-7162-4DB1-B632-A8235AF65C26}" srcOrd="3" destOrd="0" presId="urn:microsoft.com/office/officeart/2005/8/layout/orgChart1"/>
    <dgm:cxn modelId="{223146B4-F68F-4050-A4C4-112AD9A7B3D2}" type="presParOf" srcId="{4BBBE89E-7162-4DB1-B632-A8235AF65C26}" destId="{54D2616B-4C33-43A7-8D18-88B1B5ED947C}" srcOrd="0" destOrd="0" presId="urn:microsoft.com/office/officeart/2005/8/layout/orgChart1"/>
    <dgm:cxn modelId="{FF1A4169-5A1F-45FB-8F32-0EF2C7D4FC85}" type="presParOf" srcId="{54D2616B-4C33-43A7-8D18-88B1B5ED947C}" destId="{21575EB1-C8B5-4855-9E9B-6BB6909917B7}" srcOrd="0" destOrd="0" presId="urn:microsoft.com/office/officeart/2005/8/layout/orgChart1"/>
    <dgm:cxn modelId="{83978ADE-9F15-4C6D-B909-2D15FD747926}" type="presParOf" srcId="{54D2616B-4C33-43A7-8D18-88B1B5ED947C}" destId="{9147D0FF-5F45-4C22-B3D5-7B0B9F228048}" srcOrd="1" destOrd="0" presId="urn:microsoft.com/office/officeart/2005/8/layout/orgChart1"/>
    <dgm:cxn modelId="{1DBB2344-9BBC-49A1-9660-F857F75BADB4}" type="presParOf" srcId="{4BBBE89E-7162-4DB1-B632-A8235AF65C26}" destId="{06283993-8B7D-487D-A3BD-53ACD547DAE4}" srcOrd="1" destOrd="0" presId="urn:microsoft.com/office/officeart/2005/8/layout/orgChart1"/>
    <dgm:cxn modelId="{B287BF7B-5B27-4636-BB39-E91C7BA5F6B9}" type="presParOf" srcId="{4BBBE89E-7162-4DB1-B632-A8235AF65C26}" destId="{0343675F-88C3-41DE-A351-47AC40423F92}" srcOrd="2" destOrd="0" presId="urn:microsoft.com/office/officeart/2005/8/layout/orgChart1"/>
    <dgm:cxn modelId="{076432CE-413F-44F5-9F73-02DC6C124FAE}" type="presParOf" srcId="{7F340B13-6371-4618-89DD-0DD102CD9C28}" destId="{2F3BF449-E4EE-4D73-9A2A-0D97CD458F60}" srcOrd="2" destOrd="0" presId="urn:microsoft.com/office/officeart/2005/8/layout/orgChart1"/>
    <dgm:cxn modelId="{EBB94226-E04F-413A-863C-B812754D94D9}" type="presParOf" srcId="{63836672-8982-4EA9-B3AE-D01676F3C753}" destId="{0677BACE-1733-45A4-9CAA-EB6A02DAF6FB}" srcOrd="4" destOrd="0" presId="urn:microsoft.com/office/officeart/2005/8/layout/orgChart1"/>
    <dgm:cxn modelId="{3CD47E15-E8A9-4519-8D5D-701FA086D9CF}" type="presParOf" srcId="{63836672-8982-4EA9-B3AE-D01676F3C753}" destId="{CAAFEBF0-723F-4B94-973A-819587339757}" srcOrd="5" destOrd="0" presId="urn:microsoft.com/office/officeart/2005/8/layout/orgChart1"/>
    <dgm:cxn modelId="{0C7C6F82-93A6-4D52-8E8C-60DB8CDE618F}" type="presParOf" srcId="{CAAFEBF0-723F-4B94-973A-819587339757}" destId="{D371F457-C01B-4CCC-8174-B6139BE189EC}" srcOrd="0" destOrd="0" presId="urn:microsoft.com/office/officeart/2005/8/layout/orgChart1"/>
    <dgm:cxn modelId="{655AEE50-9541-41E8-BD62-54DFDF2EDC47}" type="presParOf" srcId="{D371F457-C01B-4CCC-8174-B6139BE189EC}" destId="{B142851B-425C-46FA-BC7D-09EE917E838E}" srcOrd="0" destOrd="0" presId="urn:microsoft.com/office/officeart/2005/8/layout/orgChart1"/>
    <dgm:cxn modelId="{AD05BDE2-A1E0-4FCD-9BEC-6420AA0FBDE7}" type="presParOf" srcId="{D371F457-C01B-4CCC-8174-B6139BE189EC}" destId="{6073C744-2224-451F-A934-2F7C949DAC0E}" srcOrd="1" destOrd="0" presId="urn:microsoft.com/office/officeart/2005/8/layout/orgChart1"/>
    <dgm:cxn modelId="{53701A95-6927-45C5-A65F-0593A3ED9238}" type="presParOf" srcId="{CAAFEBF0-723F-4B94-973A-819587339757}" destId="{BA40FB63-7C71-4E80-AC30-42DB180DE386}" srcOrd="1" destOrd="0" presId="urn:microsoft.com/office/officeart/2005/8/layout/orgChart1"/>
    <dgm:cxn modelId="{89CA5D8B-8363-43D6-B413-43C52440C088}" type="presParOf" srcId="{BA40FB63-7C71-4E80-AC30-42DB180DE386}" destId="{ECD3DA43-0B5B-4523-80DD-E2E34D82205C}" srcOrd="0" destOrd="0" presId="urn:microsoft.com/office/officeart/2005/8/layout/orgChart1"/>
    <dgm:cxn modelId="{5C73F483-E093-44D3-B5B5-B94B25AB94DC}" type="presParOf" srcId="{BA40FB63-7C71-4E80-AC30-42DB180DE386}" destId="{98A2A591-822C-4275-B4EF-242E0D91E21D}" srcOrd="1" destOrd="0" presId="urn:microsoft.com/office/officeart/2005/8/layout/orgChart1"/>
    <dgm:cxn modelId="{E90F51F1-D49F-4777-87CF-F01A17BA3EE6}" type="presParOf" srcId="{98A2A591-822C-4275-B4EF-242E0D91E21D}" destId="{DB03EDE5-6CCF-4DC0-9193-2D8E8D3FC236}" srcOrd="0" destOrd="0" presId="urn:microsoft.com/office/officeart/2005/8/layout/orgChart1"/>
    <dgm:cxn modelId="{CD5B12AF-5C64-4F73-B02E-34982C1BF6F0}" type="presParOf" srcId="{DB03EDE5-6CCF-4DC0-9193-2D8E8D3FC236}" destId="{D59F2064-F461-42FE-A21B-421A1E13EE0D}" srcOrd="0" destOrd="0" presId="urn:microsoft.com/office/officeart/2005/8/layout/orgChart1"/>
    <dgm:cxn modelId="{2FFEFD7B-65DF-487B-B469-993609B84422}" type="presParOf" srcId="{DB03EDE5-6CCF-4DC0-9193-2D8E8D3FC236}" destId="{33128A2B-4A82-4068-B158-372815600F11}" srcOrd="1" destOrd="0" presId="urn:microsoft.com/office/officeart/2005/8/layout/orgChart1"/>
    <dgm:cxn modelId="{7D845207-B078-4091-9EF1-AFAE68B6C2A3}" type="presParOf" srcId="{98A2A591-822C-4275-B4EF-242E0D91E21D}" destId="{D7944F6F-66C7-4605-A05A-8203B584744D}" srcOrd="1" destOrd="0" presId="urn:microsoft.com/office/officeart/2005/8/layout/orgChart1"/>
    <dgm:cxn modelId="{BE517FBE-861F-4A44-90E0-20080F56E97C}" type="presParOf" srcId="{98A2A591-822C-4275-B4EF-242E0D91E21D}" destId="{00CE9EA1-8054-44B4-9713-C79229952483}" srcOrd="2" destOrd="0" presId="urn:microsoft.com/office/officeart/2005/8/layout/orgChart1"/>
    <dgm:cxn modelId="{576CF19F-00B9-4EFD-8648-F64BDC030740}" type="presParOf" srcId="{BA40FB63-7C71-4E80-AC30-42DB180DE386}" destId="{E8901EFC-8E48-46AE-842A-9BA698138F3E}" srcOrd="2" destOrd="0" presId="urn:microsoft.com/office/officeart/2005/8/layout/orgChart1"/>
    <dgm:cxn modelId="{F2397086-04E7-4CD8-AC67-D1E6645974D1}" type="presParOf" srcId="{BA40FB63-7C71-4E80-AC30-42DB180DE386}" destId="{65E15869-4302-4AA9-94F6-C5129A88C4DF}" srcOrd="3" destOrd="0" presId="urn:microsoft.com/office/officeart/2005/8/layout/orgChart1"/>
    <dgm:cxn modelId="{3489BCC3-A83A-4857-803C-9FFA4B5969C1}" type="presParOf" srcId="{65E15869-4302-4AA9-94F6-C5129A88C4DF}" destId="{33699776-F769-48A3-8C38-72FDFE00709A}" srcOrd="0" destOrd="0" presId="urn:microsoft.com/office/officeart/2005/8/layout/orgChart1"/>
    <dgm:cxn modelId="{FBE0E4F5-B135-4EB8-95ED-CE228CC1E19E}" type="presParOf" srcId="{33699776-F769-48A3-8C38-72FDFE00709A}" destId="{7F6900BC-E7AB-4454-8DBF-74984B450182}" srcOrd="0" destOrd="0" presId="urn:microsoft.com/office/officeart/2005/8/layout/orgChart1"/>
    <dgm:cxn modelId="{1B3CD2E8-C256-43DE-A3D7-7D5D725473B7}" type="presParOf" srcId="{33699776-F769-48A3-8C38-72FDFE00709A}" destId="{E1A33B0D-1B67-4588-95AE-91B33C132ACF}" srcOrd="1" destOrd="0" presId="urn:microsoft.com/office/officeart/2005/8/layout/orgChart1"/>
    <dgm:cxn modelId="{0A0FDCC2-B1EF-4485-92E9-7CE24F5206DE}" type="presParOf" srcId="{65E15869-4302-4AA9-94F6-C5129A88C4DF}" destId="{690974A8-17B9-43A6-9341-01ED2D841F09}" srcOrd="1" destOrd="0" presId="urn:microsoft.com/office/officeart/2005/8/layout/orgChart1"/>
    <dgm:cxn modelId="{8976866A-860D-4DC2-B81D-82D51FB1875A}" type="presParOf" srcId="{65E15869-4302-4AA9-94F6-C5129A88C4DF}" destId="{7F53D029-88F8-4E94-9C30-87FD93FF0A6A}" srcOrd="2" destOrd="0" presId="urn:microsoft.com/office/officeart/2005/8/layout/orgChart1"/>
    <dgm:cxn modelId="{D50E54E9-AEF8-4E7F-9E02-0797193D7253}" type="presParOf" srcId="{CAAFEBF0-723F-4B94-973A-819587339757}" destId="{C17693FF-4006-43E7-B114-F49A5895A349}" srcOrd="2" destOrd="0" presId="urn:microsoft.com/office/officeart/2005/8/layout/orgChart1"/>
    <dgm:cxn modelId="{4046ECF4-9E95-4D45-8D3E-7E62A0F483AC}" type="presParOf" srcId="{63836672-8982-4EA9-B3AE-D01676F3C753}" destId="{E2540366-07B5-4F87-9C44-6B1B85CA12AA}" srcOrd="6" destOrd="0" presId="urn:microsoft.com/office/officeart/2005/8/layout/orgChart1"/>
    <dgm:cxn modelId="{AFF2D548-4906-475F-8F01-30CF135EF56E}" type="presParOf" srcId="{63836672-8982-4EA9-B3AE-D01676F3C753}" destId="{50D1FDAC-3B7E-4FF9-B47A-3C80531E4834}" srcOrd="7" destOrd="0" presId="urn:microsoft.com/office/officeart/2005/8/layout/orgChart1"/>
    <dgm:cxn modelId="{3E83BABD-1C67-40F5-A242-3593C4A7AD0E}" type="presParOf" srcId="{50D1FDAC-3B7E-4FF9-B47A-3C80531E4834}" destId="{CADD55C4-2DC1-40DB-B6B9-EAAEC1816724}" srcOrd="0" destOrd="0" presId="urn:microsoft.com/office/officeart/2005/8/layout/orgChart1"/>
    <dgm:cxn modelId="{5EDBA256-D993-4E26-BEF5-B875F98A7B41}" type="presParOf" srcId="{CADD55C4-2DC1-40DB-B6B9-EAAEC1816724}" destId="{457729F1-1494-42DF-9FA0-B5D5178E3B02}" srcOrd="0" destOrd="0" presId="urn:microsoft.com/office/officeart/2005/8/layout/orgChart1"/>
    <dgm:cxn modelId="{F5E0D53D-9D0D-411A-8195-031849714685}" type="presParOf" srcId="{CADD55C4-2DC1-40DB-B6B9-EAAEC1816724}" destId="{6F7E0A9C-D419-4E49-8D0A-B9C2F24995A8}" srcOrd="1" destOrd="0" presId="urn:microsoft.com/office/officeart/2005/8/layout/orgChart1"/>
    <dgm:cxn modelId="{177F93DC-BD36-4125-82A5-2866B7B35F4A}" type="presParOf" srcId="{50D1FDAC-3B7E-4FF9-B47A-3C80531E4834}" destId="{0B76800D-3726-4582-8F43-9265997274F0}" srcOrd="1" destOrd="0" presId="urn:microsoft.com/office/officeart/2005/8/layout/orgChart1"/>
    <dgm:cxn modelId="{74D99965-AC41-4A0A-80B8-3B0AB74D35E1}" type="presParOf" srcId="{0B76800D-3726-4582-8F43-9265997274F0}" destId="{AE42E992-AD6A-4B1E-ADBF-AC93681B7E1D}" srcOrd="0" destOrd="0" presId="urn:microsoft.com/office/officeart/2005/8/layout/orgChart1"/>
    <dgm:cxn modelId="{F0ABD304-E1A1-4239-AD1D-54DF80B49E83}" type="presParOf" srcId="{0B76800D-3726-4582-8F43-9265997274F0}" destId="{9B56F68F-293E-49F3-A030-512B209B6A4D}" srcOrd="1" destOrd="0" presId="urn:microsoft.com/office/officeart/2005/8/layout/orgChart1"/>
    <dgm:cxn modelId="{D15E1FE5-7538-43DE-A503-5C6D12A543C3}" type="presParOf" srcId="{9B56F68F-293E-49F3-A030-512B209B6A4D}" destId="{B4C3BF9E-BA42-49D5-A4EE-0E7D5D9AD7A7}" srcOrd="0" destOrd="0" presId="urn:microsoft.com/office/officeart/2005/8/layout/orgChart1"/>
    <dgm:cxn modelId="{FDEF1951-F501-407C-8514-AB17F1768326}" type="presParOf" srcId="{B4C3BF9E-BA42-49D5-A4EE-0E7D5D9AD7A7}" destId="{FB363923-DB47-48FC-B185-EDFBCF4CA800}" srcOrd="0" destOrd="0" presId="urn:microsoft.com/office/officeart/2005/8/layout/orgChart1"/>
    <dgm:cxn modelId="{3F6B9734-3EE0-4FFC-9429-580E99798524}" type="presParOf" srcId="{B4C3BF9E-BA42-49D5-A4EE-0E7D5D9AD7A7}" destId="{4AB14E74-5A21-42B1-871D-1742AC7B75A7}" srcOrd="1" destOrd="0" presId="urn:microsoft.com/office/officeart/2005/8/layout/orgChart1"/>
    <dgm:cxn modelId="{86E27F19-D956-418E-841F-F0BA30E9F5AE}" type="presParOf" srcId="{9B56F68F-293E-49F3-A030-512B209B6A4D}" destId="{C742A1CD-EC10-4164-BFC0-50843A5F8440}" srcOrd="1" destOrd="0" presId="urn:microsoft.com/office/officeart/2005/8/layout/orgChart1"/>
    <dgm:cxn modelId="{837A629B-C636-4EF2-B7F1-607A0DE02985}" type="presParOf" srcId="{9B56F68F-293E-49F3-A030-512B209B6A4D}" destId="{A65EB74B-F1DF-48BE-AD43-9AF08E46FF1C}" srcOrd="2" destOrd="0" presId="urn:microsoft.com/office/officeart/2005/8/layout/orgChart1"/>
    <dgm:cxn modelId="{B5742FBB-1BFE-4482-9C28-203CB0745FC9}" type="presParOf" srcId="{0B76800D-3726-4582-8F43-9265997274F0}" destId="{A504F7FE-3E72-4979-B084-9DF4603B585D}" srcOrd="2" destOrd="0" presId="urn:microsoft.com/office/officeart/2005/8/layout/orgChart1"/>
    <dgm:cxn modelId="{D67893D3-5571-4146-925E-86882B0EF20E}" type="presParOf" srcId="{0B76800D-3726-4582-8F43-9265997274F0}" destId="{AA3B08CB-8E4C-445D-A5BF-ABBB25128B45}" srcOrd="3" destOrd="0" presId="urn:microsoft.com/office/officeart/2005/8/layout/orgChart1"/>
    <dgm:cxn modelId="{AA1E6187-2FFA-4E08-BD01-31834605D00D}" type="presParOf" srcId="{AA3B08CB-8E4C-445D-A5BF-ABBB25128B45}" destId="{8D18360C-59DB-4ABC-A9EF-CA6951651732}" srcOrd="0" destOrd="0" presId="urn:microsoft.com/office/officeart/2005/8/layout/orgChart1"/>
    <dgm:cxn modelId="{8C3375F4-45D3-4E11-AC3E-17E0FCF6676C}" type="presParOf" srcId="{8D18360C-59DB-4ABC-A9EF-CA6951651732}" destId="{90D8DFBB-EDAB-4C55-BD18-66ED8403CEE5}" srcOrd="0" destOrd="0" presId="urn:microsoft.com/office/officeart/2005/8/layout/orgChart1"/>
    <dgm:cxn modelId="{8A8F56EA-BCDC-48D8-81D5-D527828258A4}" type="presParOf" srcId="{8D18360C-59DB-4ABC-A9EF-CA6951651732}" destId="{3799046C-2F83-4223-AD49-D36B329C07DE}" srcOrd="1" destOrd="0" presId="urn:microsoft.com/office/officeart/2005/8/layout/orgChart1"/>
    <dgm:cxn modelId="{BBD051E5-4969-4D39-8303-1B01AA361F95}" type="presParOf" srcId="{AA3B08CB-8E4C-445D-A5BF-ABBB25128B45}" destId="{C9D003CC-1E13-413B-8A66-C3AEDE37D68F}" srcOrd="1" destOrd="0" presId="urn:microsoft.com/office/officeart/2005/8/layout/orgChart1"/>
    <dgm:cxn modelId="{1C51FBEE-60B9-4F82-9FB4-50CBEF0745AA}" type="presParOf" srcId="{AA3B08CB-8E4C-445D-A5BF-ABBB25128B45}" destId="{853576DF-210C-4993-AAAE-ECFF25965370}" srcOrd="2" destOrd="0" presId="urn:microsoft.com/office/officeart/2005/8/layout/orgChart1"/>
    <dgm:cxn modelId="{74483883-77E9-4125-A822-D8D6B69297B8}" type="presParOf" srcId="{50D1FDAC-3B7E-4FF9-B47A-3C80531E4834}" destId="{5785368D-80B8-4DE0-8BC5-F664AAE67BF3}" srcOrd="2" destOrd="0" presId="urn:microsoft.com/office/officeart/2005/8/layout/orgChart1"/>
    <dgm:cxn modelId="{2392E1FB-8490-4B05-A95B-1C02A1261240}" type="presParOf" srcId="{63836672-8982-4EA9-B3AE-D01676F3C753}" destId="{34379871-D091-44CD-86E5-BC2C41613605}" srcOrd="8" destOrd="0" presId="urn:microsoft.com/office/officeart/2005/8/layout/orgChart1"/>
    <dgm:cxn modelId="{A8310371-4A89-46A7-A200-DC3DA0D7B8BC}" type="presParOf" srcId="{63836672-8982-4EA9-B3AE-D01676F3C753}" destId="{BC12C30F-CBC8-4926-B8DC-27FAC4624D3F}" srcOrd="9" destOrd="0" presId="urn:microsoft.com/office/officeart/2005/8/layout/orgChart1"/>
    <dgm:cxn modelId="{E2907B88-B2AF-4BDF-BB96-EB2A2D282667}" type="presParOf" srcId="{BC12C30F-CBC8-4926-B8DC-27FAC4624D3F}" destId="{B9863076-6B30-47FE-9FF3-2A6E1F44D44F}" srcOrd="0" destOrd="0" presId="urn:microsoft.com/office/officeart/2005/8/layout/orgChart1"/>
    <dgm:cxn modelId="{8A65F67F-91FE-4A3E-BEFA-52792CD44E17}" type="presParOf" srcId="{B9863076-6B30-47FE-9FF3-2A6E1F44D44F}" destId="{0CACBCD6-790F-43B3-8CDD-6BF7F5D384F2}" srcOrd="0" destOrd="0" presId="urn:microsoft.com/office/officeart/2005/8/layout/orgChart1"/>
    <dgm:cxn modelId="{98F5C9CD-1A4B-4001-90CC-FDDF1C0538B0}" type="presParOf" srcId="{B9863076-6B30-47FE-9FF3-2A6E1F44D44F}" destId="{1606A237-D027-4C73-8210-E4A06F3B981F}" srcOrd="1" destOrd="0" presId="urn:microsoft.com/office/officeart/2005/8/layout/orgChart1"/>
    <dgm:cxn modelId="{9BFCD9D7-70FF-4C82-AE5A-50F767A73D49}" type="presParOf" srcId="{BC12C30F-CBC8-4926-B8DC-27FAC4624D3F}" destId="{652ECD56-5BC1-498F-B685-6D8413C7AA49}" srcOrd="1" destOrd="0" presId="urn:microsoft.com/office/officeart/2005/8/layout/orgChart1"/>
    <dgm:cxn modelId="{9B87C7BD-6982-48CA-B6E1-FE4144257312}" type="presParOf" srcId="{652ECD56-5BC1-498F-B685-6D8413C7AA49}" destId="{C1E4E97D-F901-445E-9133-A4C8CC01991E}" srcOrd="0" destOrd="0" presId="urn:microsoft.com/office/officeart/2005/8/layout/orgChart1"/>
    <dgm:cxn modelId="{2D29998B-0BBD-4739-A451-D99CA7DC827D}" type="presParOf" srcId="{652ECD56-5BC1-498F-B685-6D8413C7AA49}" destId="{F7FBDCC6-9A51-424A-909B-4AE2D07EA7AA}" srcOrd="1" destOrd="0" presId="urn:microsoft.com/office/officeart/2005/8/layout/orgChart1"/>
    <dgm:cxn modelId="{56C3B202-FA08-46EF-AA53-C82A2160E3C4}" type="presParOf" srcId="{F7FBDCC6-9A51-424A-909B-4AE2D07EA7AA}" destId="{850A4FFB-A4C6-421C-87BF-6CBD742FEEBF}" srcOrd="0" destOrd="0" presId="urn:microsoft.com/office/officeart/2005/8/layout/orgChart1"/>
    <dgm:cxn modelId="{44640D52-099F-4F49-9F96-120E10D03EFF}" type="presParOf" srcId="{850A4FFB-A4C6-421C-87BF-6CBD742FEEBF}" destId="{FA887E28-3836-4D2F-AF4B-587A676384BD}" srcOrd="0" destOrd="0" presId="urn:microsoft.com/office/officeart/2005/8/layout/orgChart1"/>
    <dgm:cxn modelId="{37406C02-8C53-4313-931F-07703EF129F9}" type="presParOf" srcId="{850A4FFB-A4C6-421C-87BF-6CBD742FEEBF}" destId="{DAAF4F96-2549-40D0-9752-3E0C3A91FBE4}" srcOrd="1" destOrd="0" presId="urn:microsoft.com/office/officeart/2005/8/layout/orgChart1"/>
    <dgm:cxn modelId="{F38A691E-6EC5-4E73-B776-43D26EA4D909}" type="presParOf" srcId="{F7FBDCC6-9A51-424A-909B-4AE2D07EA7AA}" destId="{6B3A0CD2-EA3B-4746-A7FD-4FE578E8DD07}" srcOrd="1" destOrd="0" presId="urn:microsoft.com/office/officeart/2005/8/layout/orgChart1"/>
    <dgm:cxn modelId="{CA34F8F0-B37D-4F3D-A892-435DCECE803C}" type="presParOf" srcId="{F7FBDCC6-9A51-424A-909B-4AE2D07EA7AA}" destId="{3FC78E7C-BFCB-47BD-B1DE-B6A64FBA723A}" srcOrd="2" destOrd="0" presId="urn:microsoft.com/office/officeart/2005/8/layout/orgChart1"/>
    <dgm:cxn modelId="{A06E7CC2-2602-4242-B907-E2DF152EE05F}" type="presParOf" srcId="{652ECD56-5BC1-498F-B685-6D8413C7AA49}" destId="{8960CF24-389C-4F85-8809-B538CC190551}" srcOrd="2" destOrd="0" presId="urn:microsoft.com/office/officeart/2005/8/layout/orgChart1"/>
    <dgm:cxn modelId="{20FE4744-726C-41FE-A737-64E37C6B9F4A}" type="presParOf" srcId="{652ECD56-5BC1-498F-B685-6D8413C7AA49}" destId="{54AE9244-3698-4CDE-8DB4-B376EAE1973B}" srcOrd="3" destOrd="0" presId="urn:microsoft.com/office/officeart/2005/8/layout/orgChart1"/>
    <dgm:cxn modelId="{952EF81A-9F58-469C-991B-DD3154EE51DD}" type="presParOf" srcId="{54AE9244-3698-4CDE-8DB4-B376EAE1973B}" destId="{C2250102-0BBA-4EE1-861A-FDA48859DD7C}" srcOrd="0" destOrd="0" presId="urn:microsoft.com/office/officeart/2005/8/layout/orgChart1"/>
    <dgm:cxn modelId="{F10154FE-1CF9-47FE-AF15-BF8BCF12EC6D}" type="presParOf" srcId="{C2250102-0BBA-4EE1-861A-FDA48859DD7C}" destId="{D391A4BF-D65A-4ADD-AA6C-358B3523EA2D}" srcOrd="0" destOrd="0" presId="urn:microsoft.com/office/officeart/2005/8/layout/orgChart1"/>
    <dgm:cxn modelId="{F7AF13CB-780C-4CB6-AD83-9773C79E5F60}" type="presParOf" srcId="{C2250102-0BBA-4EE1-861A-FDA48859DD7C}" destId="{36F5C8A8-9A38-4740-B3FB-7E5FC53BCEDE}" srcOrd="1" destOrd="0" presId="urn:microsoft.com/office/officeart/2005/8/layout/orgChart1"/>
    <dgm:cxn modelId="{EBFDAD0A-BDB8-43F7-8E6B-FD5D8605CC7A}" type="presParOf" srcId="{54AE9244-3698-4CDE-8DB4-B376EAE1973B}" destId="{DA550652-8D8A-4445-9B51-927E5EF05E46}" srcOrd="1" destOrd="0" presId="urn:microsoft.com/office/officeart/2005/8/layout/orgChart1"/>
    <dgm:cxn modelId="{831C65EB-AA77-4640-B953-8970A675C890}" type="presParOf" srcId="{54AE9244-3698-4CDE-8DB4-B376EAE1973B}" destId="{4D8B4BC4-A310-433F-A1AE-17905B80AB6C}" srcOrd="2" destOrd="0" presId="urn:microsoft.com/office/officeart/2005/8/layout/orgChart1"/>
    <dgm:cxn modelId="{F709D0CA-5899-4723-8B2F-ACEB2F7A2C63}" type="presParOf" srcId="{BC12C30F-CBC8-4926-B8DC-27FAC4624D3F}" destId="{3923B95F-AA96-4FF3-BF29-02FCB452567A}" srcOrd="2" destOrd="0" presId="urn:microsoft.com/office/officeart/2005/8/layout/orgChart1"/>
    <dgm:cxn modelId="{1B64616B-1461-437D-A20C-6FF08D931DE9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Gesten-steuerung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/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/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Softwarepakete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/>
      <dgm:t>
        <a:bodyPr/>
        <a:lstStyle/>
        <a:p>
          <a:r>
            <a:rPr lang="de-DE" dirty="0"/>
            <a:t>2.2 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/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1723" custLinFactNeighborY="-86940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Y="-7126" custLinFactNeighborX="-8897" custLinFactNeighborY="-100000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Y="-27312" custLinFactNeighborX="-8897" custLinFactNeighborY="-100000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1861" custLinFactNeighborY="-86940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56161F2E-98FE-4938-B3D9-0B6A0D19325A}" type="pres">
      <dgm:prSet presAssocID="{24869B58-AFE8-4172-A469-CD56AF04F52C}" presName="Name37" presStyleLbl="parChTrans1D3" presStyleIdx="2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2" presStyleCnt="10" custLinFactY="-7885" custLinFactNeighborX="-8240" custLinFactNeighborY="-100000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2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E25E9CD3-76C5-4488-84E0-937161AF176B}" type="pres">
      <dgm:prSet presAssocID="{8B0F6A83-6418-4F70-877C-F47662AE75A9}" presName="Name37" presStyleLbl="parChTrans1D3" presStyleIdx="3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3" presStyleCnt="10" custLinFactY="-26181" custLinFactNeighborX="-8083" custLinFactNeighborY="-100000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3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2410" custLinFactNeighborY="-86940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Y="-7126" custLinFactNeighborX="-7302" custLinFactNeighborY="-100000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Y="-27312" custLinFactNeighborX="-7302" custLinFactNeighborY="-100000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2139" custLinFactNeighborY="-86940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Y="-7126" custLinFactNeighborX="-6487" custLinFactNeighborY="-100000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Y="-27312" custLinFactNeighborX="-6789" custLinFactNeighborY="-100000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2716" custLinFactNeighborY="-86940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Y="-7126" custLinFactNeighborX="-5673" custLinFactNeighborY="-100000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Y="-27312" custLinFactNeighborX="-5673" custLinFactNeighborY="-100000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5F063A00-E48C-424B-9405-C114D1CC86E7}" type="presOf" srcId="{A2A904FC-3915-4A5C-A4A6-BAA90C4C2396}" destId="{90B16234-B264-4B74-A5AE-26B62C6AA0C8}" srcOrd="0" destOrd="0" presId="urn:microsoft.com/office/officeart/2005/8/layout/orgChart1"/>
    <dgm:cxn modelId="{4C5C0104-F2A8-40E6-B307-BC5B3682D09F}" type="presOf" srcId="{13569A8C-AC54-4B07-B792-06730F2DBCFF}" destId="{401BA62D-4A46-4850-B2D1-1E94F763E179}" srcOrd="1" destOrd="0" presId="urn:microsoft.com/office/officeart/2005/8/layout/orgChart1"/>
    <dgm:cxn modelId="{2073A806-B70E-41AC-AEF4-B553B01F1EA4}" type="presOf" srcId="{422AD5BA-A622-49D8-950E-8E23747F9CB8}" destId="{C1E4E97D-F901-445E-9133-A4C8CC01991E}" srcOrd="0" destOrd="0" presId="urn:microsoft.com/office/officeart/2005/8/layout/orgChart1"/>
    <dgm:cxn modelId="{6C5F2F07-FC67-4BFB-8ABC-3464782F5E2F}" type="presOf" srcId="{A4A813A9-AEAC-475F-8964-8AF5044FEBC1}" destId="{FB363923-DB47-48FC-B185-EDFBCF4CA800}" srcOrd="0" destOrd="0" presId="urn:microsoft.com/office/officeart/2005/8/layout/orgChart1"/>
    <dgm:cxn modelId="{A925FE07-A289-48C7-934F-31D95EDF686B}" type="presOf" srcId="{8B0F6A83-6418-4F70-877C-F47662AE75A9}" destId="{E25E9CD3-76C5-4488-84E0-937161AF176B}" srcOrd="0" destOrd="0" presId="urn:microsoft.com/office/officeart/2005/8/layout/orgChart1"/>
    <dgm:cxn modelId="{001F3C0D-0061-4676-81E8-E7E7EF19C0C0}" type="presOf" srcId="{A84376AD-534B-427E-8408-71D14CF8C664}" destId="{24D2EED8-064C-4CF2-BA29-22F73F317764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9004BD15-59F7-4321-A4C4-6E4A5F38C34E}" type="presOf" srcId="{559776AE-D40F-476E-A47C-5976749B22E6}" destId="{90D8DFBB-EDAB-4C55-BD18-66ED8403CEE5}" srcOrd="0" destOrd="0" presId="urn:microsoft.com/office/officeart/2005/8/layout/orgChart1"/>
    <dgm:cxn modelId="{7D4DB41D-F4FC-49F7-B1F7-145584D82AAD}" srcId="{13569A8C-AC54-4B07-B792-06730F2DBCFF}" destId="{B138BF36-0CC4-4963-9D59-DB66606BE18C}" srcOrd="1" destOrd="0" parTransId="{8B0F6A83-6418-4F70-877C-F47662AE75A9}" sibTransId="{44522DE5-3AF3-4ACB-A23C-52E50052645D}"/>
    <dgm:cxn modelId="{3BAA562E-5D9E-472D-ABD0-6D5188461230}" type="presOf" srcId="{59FD9DA7-12CD-447F-B232-158B4810837A}" destId="{2D1E9030-7284-48D3-9D12-CFB4BF8EC42B}" srcOrd="1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7B74043F-DC5D-4C37-B5C1-F509CF74D56D}" type="presOf" srcId="{13569A8C-AC54-4B07-B792-06730F2DBCFF}" destId="{D3971566-7794-4D5F-AD89-C41747A59B10}" srcOrd="0" destOrd="0" presId="urn:microsoft.com/office/officeart/2005/8/layout/orgChart1"/>
    <dgm:cxn modelId="{103B6E5C-13E8-4842-98EB-82F265537007}" type="presOf" srcId="{8C10006E-3658-42D3-A36A-CEE78DAB648A}" destId="{E1A33B0D-1B67-4588-95AE-91B33C132ACF}" srcOrd="1" destOrd="0" presId="urn:microsoft.com/office/officeart/2005/8/layout/orgChart1"/>
    <dgm:cxn modelId="{A245C05C-5556-4926-ABFA-8282B1110FEF}" type="presOf" srcId="{BCC1E353-8FC8-4EC5-B349-D6356386F7CD}" destId="{55ABDD55-9F31-4392-AFC3-1F6910B537AF}" srcOrd="0" destOrd="0" presId="urn:microsoft.com/office/officeart/2005/8/layout/orgChart1"/>
    <dgm:cxn modelId="{761D0A61-B237-4A9F-A8B1-EEC9D808FF2C}" type="presOf" srcId="{A2A904FC-3915-4A5C-A4A6-BAA90C4C2396}" destId="{A3CFFAE7-80D8-4416-8FC7-AFE936193901}" srcOrd="1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717F6D43-78F0-453D-B01E-DD4FD00A1358}" type="presOf" srcId="{88160248-2286-4ACE-B899-F1B1FDF795C5}" destId="{D3803F56-0914-454D-845C-782D3BB500E7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0DCBB54A-D162-425D-9071-9F071D3A7B0B}" type="presOf" srcId="{FAB6E44D-45DB-48AC-9972-8BE607C24880}" destId="{F359FAA7-EE79-45E5-967F-7C4844896E91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F296270-D274-4E6D-9E95-E18E9F117DF6}" type="presOf" srcId="{88160248-2286-4ACE-B899-F1B1FDF795C5}" destId="{B14C1CB0-D01B-49FF-8492-46670C8C30E8}" srcOrd="1" destOrd="0" presId="urn:microsoft.com/office/officeart/2005/8/layout/orgChart1"/>
    <dgm:cxn modelId="{7C7E237A-C53A-4600-A34D-25DD5E2E6B82}" type="presOf" srcId="{819A12BD-48CA-46A7-A738-6029F10E99A3}" destId="{A227B7D4-FF32-400E-A255-54B3F0EE6DFB}" srcOrd="0" destOrd="0" presId="urn:microsoft.com/office/officeart/2005/8/layout/orgChart1"/>
    <dgm:cxn modelId="{7B9ED55A-591E-46B5-9AD1-7098E13B177B}" type="presOf" srcId="{A84376AD-534B-427E-8408-71D14CF8C664}" destId="{0F67600C-4DBE-422B-8C2D-EE45944937B8}" srcOrd="1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0" destOrd="0" parTransId="{24869B58-AFE8-4172-A469-CD56AF04F52C}" sibTransId="{E1AA69D9-1A01-45F6-A520-DC767C22C90C}"/>
    <dgm:cxn modelId="{B5645F80-8E4E-4C6A-86AE-B98DD856C879}" type="presOf" srcId="{5D5F1E9B-3FDF-4BB4-914D-5FAB6E23E57A}" destId="{2E41D07E-0D69-4849-B6D6-BDA55DBA117B}" srcOrd="0" destOrd="0" presId="urn:microsoft.com/office/officeart/2005/8/layout/orgChart1"/>
    <dgm:cxn modelId="{A85DFC81-B6D1-4815-B4C3-8A63766CE9A7}" type="presOf" srcId="{9294C65A-6AED-4B82-A73E-A3661FC2C5D4}" destId="{34379871-D091-44CD-86E5-BC2C41613605}" srcOrd="0" destOrd="0" presId="urn:microsoft.com/office/officeart/2005/8/layout/orgChart1"/>
    <dgm:cxn modelId="{F1924D83-D17D-480A-80FB-BEFC9AB5F3BC}" type="presOf" srcId="{5B816443-5D97-47CA-92CC-BA965E24E45C}" destId="{E2540366-07B5-4F87-9C44-6B1B85CA12AA}" srcOrd="0" destOrd="0" presId="urn:microsoft.com/office/officeart/2005/8/layout/orgChart1"/>
    <dgm:cxn modelId="{C5056E89-E37A-4C8B-8C61-025994313DDF}" type="presOf" srcId="{56D4BD95-8F35-47A9-BD15-3418BAE24A8B}" destId="{0677BACE-1733-45A4-9CAA-EB6A02DAF6FB}" srcOrd="0" destOrd="0" presId="urn:microsoft.com/office/officeart/2005/8/layout/orgChart1"/>
    <dgm:cxn modelId="{19177A8B-5D09-4A04-A830-961904C8ACAA}" type="presOf" srcId="{59708E8E-0358-431F-A88B-849585373A0F}" destId="{E8901EFC-8E48-46AE-842A-9BA698138F3E}" srcOrd="0" destOrd="0" presId="urn:microsoft.com/office/officeart/2005/8/layout/orgChart1"/>
    <dgm:cxn modelId="{9F977C8B-3D8E-404D-9A3F-28DD06A86E30}" type="presOf" srcId="{6D9FD0A1-5D76-44A8-825F-A4268287825A}" destId="{52F6CDB9-4B69-4D7F-9361-B720EDFE3284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BFD8E096-0A37-478F-B046-68A3BA1A30A6}" type="presOf" srcId="{B799F0DA-60DF-49EF-A773-33BF8008720C}" destId="{B142851B-425C-46FA-BC7D-09EE917E838E}" srcOrd="0" destOrd="0" presId="urn:microsoft.com/office/officeart/2005/8/layout/orgChart1"/>
    <dgm:cxn modelId="{52879EA1-7E23-43F4-B291-4ECAA6436F9E}" type="presOf" srcId="{B4DD85CB-95BD-4B53-8E5C-0A7DF75B33ED}" destId="{0CACBCD6-790F-43B3-8CDD-6BF7F5D384F2}" srcOrd="0" destOrd="0" presId="urn:microsoft.com/office/officeart/2005/8/layout/orgChart1"/>
    <dgm:cxn modelId="{F95B82A4-A613-47F9-8523-E71C7AD91137}" type="presOf" srcId="{B799F0DA-60DF-49EF-A773-33BF8008720C}" destId="{6073C744-2224-451F-A934-2F7C949DAC0E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85E425A8-0149-46AF-B982-B7B255C12ABE}" type="presOf" srcId="{141CCA7B-C26F-4460-9501-0558977D9819}" destId="{33128A2B-4A82-4068-B158-372815600F11}" srcOrd="1" destOrd="0" presId="urn:microsoft.com/office/officeart/2005/8/layout/orgChart1"/>
    <dgm:cxn modelId="{5E190BA9-44C2-4BB0-B0E6-ABF114DAEDE7}" type="presOf" srcId="{4C49BEFD-2E07-4AC1-94BB-85253BB043BC}" destId="{ECD3DA43-0B5B-4523-80DD-E2E34D82205C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CC639FB1-CB8F-4535-98FA-0700E4DBF83B}" type="presOf" srcId="{59FD9DA7-12CD-447F-B232-158B4810837A}" destId="{01F064D2-98DE-48AC-8E5F-AECCC01E83C2}" srcOrd="0" destOrd="0" presId="urn:microsoft.com/office/officeart/2005/8/layout/orgChart1"/>
    <dgm:cxn modelId="{01B5DCB1-BDC1-4F7A-A5A8-F45D7ADB1C49}" type="presOf" srcId="{FFE2F67C-B312-497D-B110-C931E6772C5E}" destId="{D391A4BF-D65A-4ADD-AA6C-358B3523EA2D}" srcOrd="0" destOrd="0" presId="urn:microsoft.com/office/officeart/2005/8/layout/orgChart1"/>
    <dgm:cxn modelId="{EFF8CBB3-6012-4D79-ADBC-75FA31F172A6}" type="presOf" srcId="{AEDE06AD-684B-445E-B72B-D7C01AF81F4A}" destId="{DAAF4F96-2549-40D0-9752-3E0C3A91FBE4}" srcOrd="1" destOrd="0" presId="urn:microsoft.com/office/officeart/2005/8/layout/orgChart1"/>
    <dgm:cxn modelId="{B341DBB7-E708-4901-AC4C-DC6F4FC4FF99}" type="presOf" srcId="{71A45E69-C933-41E5-B4F2-44D7E1678BBE}" destId="{457729F1-1494-42DF-9FA0-B5D5178E3B02}" srcOrd="0" destOrd="0" presId="urn:microsoft.com/office/officeart/2005/8/layout/orgChart1"/>
    <dgm:cxn modelId="{97C529C0-8A98-41A6-9A1C-CA3203D6ECA4}" type="presOf" srcId="{B138BF36-0CC4-4963-9D59-DB66606BE18C}" destId="{21575EB1-C8B5-4855-9E9B-6BB6909917B7}" srcOrd="0" destOrd="0" presId="urn:microsoft.com/office/officeart/2005/8/layout/orgChart1"/>
    <dgm:cxn modelId="{68AEB0C1-E785-4D0F-98FF-EB0070DBE8E4}" type="presOf" srcId="{B138BF36-0CC4-4963-9D59-DB66606BE18C}" destId="{9147D0FF-5F45-4C22-B3D5-7B0B9F228048}" srcOrd="1" destOrd="0" presId="urn:microsoft.com/office/officeart/2005/8/layout/orgChart1"/>
    <dgm:cxn modelId="{D0B229C2-70D7-4A13-B1EC-6B9937D5D204}" type="presOf" srcId="{559776AE-D40F-476E-A47C-5976749B22E6}" destId="{3799046C-2F83-4223-AD49-D36B329C07DE}" srcOrd="1" destOrd="0" presId="urn:microsoft.com/office/officeart/2005/8/layout/orgChart1"/>
    <dgm:cxn modelId="{7D3681C4-D561-4387-B783-8EBB91675EFA}" type="presOf" srcId="{B4DD85CB-95BD-4B53-8E5C-0A7DF75B33ED}" destId="{1606A237-D027-4C73-8210-E4A06F3B981F}" srcOrd="1" destOrd="0" presId="urn:microsoft.com/office/officeart/2005/8/layout/orgChart1"/>
    <dgm:cxn modelId="{37DDB2CA-86E6-4691-B672-3ECC02B898DA}" type="presOf" srcId="{AEDE06AD-684B-445E-B72B-D7C01AF81F4A}" destId="{FA887E28-3836-4D2F-AF4B-587A676384BD}" srcOrd="0" destOrd="0" presId="urn:microsoft.com/office/officeart/2005/8/layout/orgChart1"/>
    <dgm:cxn modelId="{8AF96BCD-9204-4CF6-8197-D96E3373CEC6}" type="presOf" srcId="{C252F8DD-D3D3-40D3-93B1-18B439DAD8B5}" destId="{8960CF24-389C-4F85-8809-B538CC190551}" srcOrd="0" destOrd="0" presId="urn:microsoft.com/office/officeart/2005/8/layout/orgChart1"/>
    <dgm:cxn modelId="{4DC780CD-70AB-433C-9654-B779738311F6}" type="presOf" srcId="{71A45E69-C933-41E5-B4F2-44D7E1678BBE}" destId="{6F7E0A9C-D419-4E49-8D0A-B9C2F24995A8}" srcOrd="1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634F53D2-E5E2-4103-9787-00167F1876F6}" type="presOf" srcId="{FFE2F67C-B312-497D-B110-C931E6772C5E}" destId="{36F5C8A8-9A38-4740-B3FB-7E5FC53BCEDE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782E1AE1-6004-4AFD-A831-E5B42E79AD6F}" type="presOf" srcId="{8C10006E-3658-42D3-A36A-CEE78DAB648A}" destId="{7F6900BC-E7AB-4454-8DBF-74984B450182}" srcOrd="0" destOrd="0" presId="urn:microsoft.com/office/officeart/2005/8/layout/orgChart1"/>
    <dgm:cxn modelId="{0B89E6E1-5157-4F8E-B164-9133721822C9}" type="presOf" srcId="{FAB6E44D-45DB-48AC-9972-8BE607C24880}" destId="{D63F8403-7E3F-4CA0-B66A-087AB60F3497}" srcOrd="1" destOrd="0" presId="urn:microsoft.com/office/officeart/2005/8/layout/orgChart1"/>
    <dgm:cxn modelId="{64EE63E3-F0F6-495A-A805-69F8469CEC1C}" type="presOf" srcId="{141CCA7B-C26F-4460-9501-0558977D9819}" destId="{D59F2064-F461-42FE-A21B-421A1E13EE0D}" srcOrd="0" destOrd="0" presId="urn:microsoft.com/office/officeart/2005/8/layout/orgChart1"/>
    <dgm:cxn modelId="{A02F85E3-1F40-4384-AFA4-33677A3ABC43}" type="presOf" srcId="{A4A813A9-AEAC-475F-8964-8AF5044FEBC1}" destId="{4AB14E74-5A21-42B1-871D-1742AC7B75A7}" srcOrd="1" destOrd="0" presId="urn:microsoft.com/office/officeart/2005/8/layout/orgChart1"/>
    <dgm:cxn modelId="{382FEBE4-5870-45A5-8449-198A2861A2A5}" type="presOf" srcId="{717A1295-FE58-45B9-BB54-89CF0D2156BC}" destId="{A504F7FE-3E72-4979-B084-9DF4603B585D}" srcOrd="0" destOrd="0" presId="urn:microsoft.com/office/officeart/2005/8/layout/orgChart1"/>
    <dgm:cxn modelId="{714553E6-73AD-4E39-BE8D-A0138BFBEB99}" type="presOf" srcId="{2148303E-BDC6-451B-82E9-FD05FAA5DC96}" destId="{AE42E992-AD6A-4B1E-ADBF-AC93681B7E1D}" srcOrd="0" destOrd="0" presId="urn:microsoft.com/office/officeart/2005/8/layout/orgChart1"/>
    <dgm:cxn modelId="{A889B7EB-5CD4-4332-8E68-E8729E5F4D5E}" type="presOf" srcId="{24869B58-AFE8-4172-A469-CD56AF04F52C}" destId="{56161F2E-98FE-4938-B3D9-0B6A0D19325A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B1319469-A7F9-401F-A068-FE5CEEA28530}" type="presParOf" srcId="{641A93F7-4013-4796-BAAF-C4650AC8E850}" destId="{18966916-D4B6-4DBD-AB90-D6E0D23242C8}" srcOrd="0" destOrd="0" presId="urn:microsoft.com/office/officeart/2005/8/layout/orgChart1"/>
    <dgm:cxn modelId="{FD253F09-9861-4BD2-A95F-F55C611391DB}" type="presParOf" srcId="{18966916-D4B6-4DBD-AB90-D6E0D23242C8}" destId="{DD550F66-081F-4800-B23F-CD63A7A4F1E0}" srcOrd="0" destOrd="0" presId="urn:microsoft.com/office/officeart/2005/8/layout/orgChart1"/>
    <dgm:cxn modelId="{D56CF04B-A96C-4897-96BB-2204FDED45F2}" type="presParOf" srcId="{DD550F66-081F-4800-B23F-CD63A7A4F1E0}" destId="{24D2EED8-064C-4CF2-BA29-22F73F317764}" srcOrd="0" destOrd="0" presId="urn:microsoft.com/office/officeart/2005/8/layout/orgChart1"/>
    <dgm:cxn modelId="{85AD79A7-C2AE-4436-BF21-69881045E455}" type="presParOf" srcId="{DD550F66-081F-4800-B23F-CD63A7A4F1E0}" destId="{0F67600C-4DBE-422B-8C2D-EE45944937B8}" srcOrd="1" destOrd="0" presId="urn:microsoft.com/office/officeart/2005/8/layout/orgChart1"/>
    <dgm:cxn modelId="{F956D849-60B2-4525-8C84-B83885743339}" type="presParOf" srcId="{18966916-D4B6-4DBD-AB90-D6E0D23242C8}" destId="{63836672-8982-4EA9-B3AE-D01676F3C753}" srcOrd="1" destOrd="0" presId="urn:microsoft.com/office/officeart/2005/8/layout/orgChart1"/>
    <dgm:cxn modelId="{DE705A4A-E979-4967-A309-710D8B16C513}" type="presParOf" srcId="{63836672-8982-4EA9-B3AE-D01676F3C753}" destId="{A227B7D4-FF32-400E-A255-54B3F0EE6DFB}" srcOrd="0" destOrd="0" presId="urn:microsoft.com/office/officeart/2005/8/layout/orgChart1"/>
    <dgm:cxn modelId="{4AC91704-F495-4146-8DAA-671718C512E8}" type="presParOf" srcId="{63836672-8982-4EA9-B3AE-D01676F3C753}" destId="{E68F335B-FE5D-44E1-8BA3-61FCD3B7E214}" srcOrd="1" destOrd="0" presId="urn:microsoft.com/office/officeart/2005/8/layout/orgChart1"/>
    <dgm:cxn modelId="{13A6D3E6-6AEE-4E1D-9B0E-4CAC24F2944E}" type="presParOf" srcId="{E68F335B-FE5D-44E1-8BA3-61FCD3B7E214}" destId="{25E489EA-6340-4267-B597-E0CC5C6068B8}" srcOrd="0" destOrd="0" presId="urn:microsoft.com/office/officeart/2005/8/layout/orgChart1"/>
    <dgm:cxn modelId="{390821A8-84A1-42AC-B8FA-EF2F09C8C795}" type="presParOf" srcId="{25E489EA-6340-4267-B597-E0CC5C6068B8}" destId="{F359FAA7-EE79-45E5-967F-7C4844896E91}" srcOrd="0" destOrd="0" presId="urn:microsoft.com/office/officeart/2005/8/layout/orgChart1"/>
    <dgm:cxn modelId="{4B2CE3AA-54F8-4117-891D-E7F0389EDE79}" type="presParOf" srcId="{25E489EA-6340-4267-B597-E0CC5C6068B8}" destId="{D63F8403-7E3F-4CA0-B66A-087AB60F3497}" srcOrd="1" destOrd="0" presId="urn:microsoft.com/office/officeart/2005/8/layout/orgChart1"/>
    <dgm:cxn modelId="{50AFD741-CC87-4872-8138-B516CCC95832}" type="presParOf" srcId="{E68F335B-FE5D-44E1-8BA3-61FCD3B7E214}" destId="{F2A7FFE5-7613-413F-AE1C-3DC3C3C440B5}" srcOrd="1" destOrd="0" presId="urn:microsoft.com/office/officeart/2005/8/layout/orgChart1"/>
    <dgm:cxn modelId="{38FFA400-442E-4C29-B5B8-050AA8865B8C}" type="presParOf" srcId="{F2A7FFE5-7613-413F-AE1C-3DC3C3C440B5}" destId="{2E41D07E-0D69-4849-B6D6-BDA55DBA117B}" srcOrd="0" destOrd="0" presId="urn:microsoft.com/office/officeart/2005/8/layout/orgChart1"/>
    <dgm:cxn modelId="{FF5E0D7C-12A2-4CD8-BB7B-506DEB049AF3}" type="presParOf" srcId="{F2A7FFE5-7613-413F-AE1C-3DC3C3C440B5}" destId="{D836CFD3-3C7E-439A-99BA-35CB84E6DD39}" srcOrd="1" destOrd="0" presId="urn:microsoft.com/office/officeart/2005/8/layout/orgChart1"/>
    <dgm:cxn modelId="{9A7F73A8-F415-4341-862F-2094E165182D}" type="presParOf" srcId="{D836CFD3-3C7E-439A-99BA-35CB84E6DD39}" destId="{E542C079-9657-41CF-B877-DD29C4874F35}" srcOrd="0" destOrd="0" presId="urn:microsoft.com/office/officeart/2005/8/layout/orgChart1"/>
    <dgm:cxn modelId="{1C019E43-5089-4579-9AB0-82E7FF594093}" type="presParOf" srcId="{E542C079-9657-41CF-B877-DD29C4874F35}" destId="{01F064D2-98DE-48AC-8E5F-AECCC01E83C2}" srcOrd="0" destOrd="0" presId="urn:microsoft.com/office/officeart/2005/8/layout/orgChart1"/>
    <dgm:cxn modelId="{F7AA2BA3-CCD8-4165-A3CF-3825A9737B3D}" type="presParOf" srcId="{E542C079-9657-41CF-B877-DD29C4874F35}" destId="{2D1E9030-7284-48D3-9D12-CFB4BF8EC42B}" srcOrd="1" destOrd="0" presId="urn:microsoft.com/office/officeart/2005/8/layout/orgChart1"/>
    <dgm:cxn modelId="{2545A12C-9B35-4E31-9F9B-8663D01950F7}" type="presParOf" srcId="{D836CFD3-3C7E-439A-99BA-35CB84E6DD39}" destId="{48B4C9C5-370A-49C0-8E20-6E796D76F0A2}" srcOrd="1" destOrd="0" presId="urn:microsoft.com/office/officeart/2005/8/layout/orgChart1"/>
    <dgm:cxn modelId="{79139D2C-E888-4B6D-9C6E-15ECB3BD7484}" type="presParOf" srcId="{D836CFD3-3C7E-439A-99BA-35CB84E6DD39}" destId="{E848E847-C8E4-49B5-9768-7A6BA82A0C35}" srcOrd="2" destOrd="0" presId="urn:microsoft.com/office/officeart/2005/8/layout/orgChart1"/>
    <dgm:cxn modelId="{93300726-D4E2-43EC-A211-BF29E67C9FD3}" type="presParOf" srcId="{F2A7FFE5-7613-413F-AE1C-3DC3C3C440B5}" destId="{52F6CDB9-4B69-4D7F-9361-B720EDFE3284}" srcOrd="2" destOrd="0" presId="urn:microsoft.com/office/officeart/2005/8/layout/orgChart1"/>
    <dgm:cxn modelId="{06D1DE03-FB92-49C1-8BD9-D07232CFCD81}" type="presParOf" srcId="{F2A7FFE5-7613-413F-AE1C-3DC3C3C440B5}" destId="{A7AA6CDA-D943-4F46-85A9-9BFE713555C5}" srcOrd="3" destOrd="0" presId="urn:microsoft.com/office/officeart/2005/8/layout/orgChart1"/>
    <dgm:cxn modelId="{32377377-B6EB-4766-9DC6-01437402511E}" type="presParOf" srcId="{A7AA6CDA-D943-4F46-85A9-9BFE713555C5}" destId="{E2ADD74F-89A3-47A4-8F24-9F20D425A3BA}" srcOrd="0" destOrd="0" presId="urn:microsoft.com/office/officeart/2005/8/layout/orgChart1"/>
    <dgm:cxn modelId="{7325E3B8-FBCA-4027-9A4A-348315107AE2}" type="presParOf" srcId="{E2ADD74F-89A3-47A4-8F24-9F20D425A3BA}" destId="{D3803F56-0914-454D-845C-782D3BB500E7}" srcOrd="0" destOrd="0" presId="urn:microsoft.com/office/officeart/2005/8/layout/orgChart1"/>
    <dgm:cxn modelId="{62A20663-DA96-4248-988C-35BC83E23363}" type="presParOf" srcId="{E2ADD74F-89A3-47A4-8F24-9F20D425A3BA}" destId="{B14C1CB0-D01B-49FF-8492-46670C8C30E8}" srcOrd="1" destOrd="0" presId="urn:microsoft.com/office/officeart/2005/8/layout/orgChart1"/>
    <dgm:cxn modelId="{119F4B0B-BE7B-4897-879F-58A871E21038}" type="presParOf" srcId="{A7AA6CDA-D943-4F46-85A9-9BFE713555C5}" destId="{280D65E4-8AC1-493D-A24D-99CB3B9B7199}" srcOrd="1" destOrd="0" presId="urn:microsoft.com/office/officeart/2005/8/layout/orgChart1"/>
    <dgm:cxn modelId="{687D5BAA-19B0-46B9-87AA-E6C1ECEB321B}" type="presParOf" srcId="{A7AA6CDA-D943-4F46-85A9-9BFE713555C5}" destId="{CC9905F1-2FAA-46DD-A0C7-00712AE2893C}" srcOrd="2" destOrd="0" presId="urn:microsoft.com/office/officeart/2005/8/layout/orgChart1"/>
    <dgm:cxn modelId="{C0323740-142B-4369-904F-CCEECEFDD860}" type="presParOf" srcId="{E68F335B-FE5D-44E1-8BA3-61FCD3B7E214}" destId="{289F1F79-06C0-45E7-8A75-C78097C54191}" srcOrd="2" destOrd="0" presId="urn:microsoft.com/office/officeart/2005/8/layout/orgChart1"/>
    <dgm:cxn modelId="{BD4196BC-6988-4A18-A9F1-A1B5C121A76C}" type="presParOf" srcId="{63836672-8982-4EA9-B3AE-D01676F3C753}" destId="{55ABDD55-9F31-4392-AFC3-1F6910B537AF}" srcOrd="2" destOrd="0" presId="urn:microsoft.com/office/officeart/2005/8/layout/orgChart1"/>
    <dgm:cxn modelId="{F064DF9A-C7B2-48ED-8C51-A7ECF6E9BCA6}" type="presParOf" srcId="{63836672-8982-4EA9-B3AE-D01676F3C753}" destId="{7F340B13-6371-4618-89DD-0DD102CD9C28}" srcOrd="3" destOrd="0" presId="urn:microsoft.com/office/officeart/2005/8/layout/orgChart1"/>
    <dgm:cxn modelId="{019FADCA-3821-48EA-B886-D6DCF79D0C8C}" type="presParOf" srcId="{7F340B13-6371-4618-89DD-0DD102CD9C28}" destId="{F5ECA5F8-B680-434D-9F77-DFDCD57A19D5}" srcOrd="0" destOrd="0" presId="urn:microsoft.com/office/officeart/2005/8/layout/orgChart1"/>
    <dgm:cxn modelId="{662E5331-D92A-4941-ABE4-43E88276CC44}" type="presParOf" srcId="{F5ECA5F8-B680-434D-9F77-DFDCD57A19D5}" destId="{D3971566-7794-4D5F-AD89-C41747A59B10}" srcOrd="0" destOrd="0" presId="urn:microsoft.com/office/officeart/2005/8/layout/orgChart1"/>
    <dgm:cxn modelId="{615724B6-7A0F-47F1-BC05-0C425C1342EF}" type="presParOf" srcId="{F5ECA5F8-B680-434D-9F77-DFDCD57A19D5}" destId="{401BA62D-4A46-4850-B2D1-1E94F763E179}" srcOrd="1" destOrd="0" presId="urn:microsoft.com/office/officeart/2005/8/layout/orgChart1"/>
    <dgm:cxn modelId="{9DFE98B1-164E-47DD-9DC2-03DFE183B97D}" type="presParOf" srcId="{7F340B13-6371-4618-89DD-0DD102CD9C28}" destId="{0376F838-F4B1-4369-ADDF-5D2DA3CC2CC2}" srcOrd="1" destOrd="0" presId="urn:microsoft.com/office/officeart/2005/8/layout/orgChart1"/>
    <dgm:cxn modelId="{B2FE3847-198A-480B-815D-589CF51A91B9}" type="presParOf" srcId="{0376F838-F4B1-4369-ADDF-5D2DA3CC2CC2}" destId="{56161F2E-98FE-4938-B3D9-0B6A0D19325A}" srcOrd="0" destOrd="0" presId="urn:microsoft.com/office/officeart/2005/8/layout/orgChart1"/>
    <dgm:cxn modelId="{43E57ED5-B639-4D32-9234-7BCBF1FE8DEE}" type="presParOf" srcId="{0376F838-F4B1-4369-ADDF-5D2DA3CC2CC2}" destId="{6DF8AF9D-B466-4F5C-8E19-FE76CD4932EE}" srcOrd="1" destOrd="0" presId="urn:microsoft.com/office/officeart/2005/8/layout/orgChart1"/>
    <dgm:cxn modelId="{BFB7C0F1-C420-4A0F-AE8F-AC3D05256525}" type="presParOf" srcId="{6DF8AF9D-B466-4F5C-8E19-FE76CD4932EE}" destId="{EDCCC993-C56E-4C71-AFE6-C73B971D899B}" srcOrd="0" destOrd="0" presId="urn:microsoft.com/office/officeart/2005/8/layout/orgChart1"/>
    <dgm:cxn modelId="{14C30552-C918-436A-AF37-8B61129945BD}" type="presParOf" srcId="{EDCCC993-C56E-4C71-AFE6-C73B971D899B}" destId="{90B16234-B264-4B74-A5AE-26B62C6AA0C8}" srcOrd="0" destOrd="0" presId="urn:microsoft.com/office/officeart/2005/8/layout/orgChart1"/>
    <dgm:cxn modelId="{92E6865C-1661-482D-96BD-10B1F1B3AAF4}" type="presParOf" srcId="{EDCCC993-C56E-4C71-AFE6-C73B971D899B}" destId="{A3CFFAE7-80D8-4416-8FC7-AFE936193901}" srcOrd="1" destOrd="0" presId="urn:microsoft.com/office/officeart/2005/8/layout/orgChart1"/>
    <dgm:cxn modelId="{90D65CD7-0839-4398-A39F-430D571737B1}" type="presParOf" srcId="{6DF8AF9D-B466-4F5C-8E19-FE76CD4932EE}" destId="{71ABC825-A95E-4F92-9869-BED3F99AF9CE}" srcOrd="1" destOrd="0" presId="urn:microsoft.com/office/officeart/2005/8/layout/orgChart1"/>
    <dgm:cxn modelId="{D6BE3209-D284-41FF-A7DF-18DF0CA786C3}" type="presParOf" srcId="{6DF8AF9D-B466-4F5C-8E19-FE76CD4932EE}" destId="{CBADB99A-1A29-4441-9650-047157AF7E69}" srcOrd="2" destOrd="0" presId="urn:microsoft.com/office/officeart/2005/8/layout/orgChart1"/>
    <dgm:cxn modelId="{D659A451-BF25-4764-AA2B-7C34831717C6}" type="presParOf" srcId="{0376F838-F4B1-4369-ADDF-5D2DA3CC2CC2}" destId="{E25E9CD3-76C5-4488-84E0-937161AF176B}" srcOrd="2" destOrd="0" presId="urn:microsoft.com/office/officeart/2005/8/layout/orgChart1"/>
    <dgm:cxn modelId="{A6F5DC64-B939-45BE-8382-C13A6081C95C}" type="presParOf" srcId="{0376F838-F4B1-4369-ADDF-5D2DA3CC2CC2}" destId="{4BBBE89E-7162-4DB1-B632-A8235AF65C26}" srcOrd="3" destOrd="0" presId="urn:microsoft.com/office/officeart/2005/8/layout/orgChart1"/>
    <dgm:cxn modelId="{C71EE2E6-870F-4CC0-813D-EE05D873F520}" type="presParOf" srcId="{4BBBE89E-7162-4DB1-B632-A8235AF65C26}" destId="{54D2616B-4C33-43A7-8D18-88B1B5ED947C}" srcOrd="0" destOrd="0" presId="urn:microsoft.com/office/officeart/2005/8/layout/orgChart1"/>
    <dgm:cxn modelId="{25E06F3D-09F8-40DE-9D17-6518206EFE57}" type="presParOf" srcId="{54D2616B-4C33-43A7-8D18-88B1B5ED947C}" destId="{21575EB1-C8B5-4855-9E9B-6BB6909917B7}" srcOrd="0" destOrd="0" presId="urn:microsoft.com/office/officeart/2005/8/layout/orgChart1"/>
    <dgm:cxn modelId="{C0680F90-2C1C-4561-8D24-3291202224EF}" type="presParOf" srcId="{54D2616B-4C33-43A7-8D18-88B1B5ED947C}" destId="{9147D0FF-5F45-4C22-B3D5-7B0B9F228048}" srcOrd="1" destOrd="0" presId="urn:microsoft.com/office/officeart/2005/8/layout/orgChart1"/>
    <dgm:cxn modelId="{CAC048C0-1BF5-4EE2-BBD5-11F00969E7FF}" type="presParOf" srcId="{4BBBE89E-7162-4DB1-B632-A8235AF65C26}" destId="{06283993-8B7D-487D-A3BD-53ACD547DAE4}" srcOrd="1" destOrd="0" presId="urn:microsoft.com/office/officeart/2005/8/layout/orgChart1"/>
    <dgm:cxn modelId="{59D47DA8-CC12-427F-9ADF-B9919B5DBF5F}" type="presParOf" srcId="{4BBBE89E-7162-4DB1-B632-A8235AF65C26}" destId="{0343675F-88C3-41DE-A351-47AC40423F92}" srcOrd="2" destOrd="0" presId="urn:microsoft.com/office/officeart/2005/8/layout/orgChart1"/>
    <dgm:cxn modelId="{A355009F-E648-4680-A169-110D67371068}" type="presParOf" srcId="{7F340B13-6371-4618-89DD-0DD102CD9C28}" destId="{2F3BF449-E4EE-4D73-9A2A-0D97CD458F60}" srcOrd="2" destOrd="0" presId="urn:microsoft.com/office/officeart/2005/8/layout/orgChart1"/>
    <dgm:cxn modelId="{1710253B-D513-4407-A662-795CBA0F0D43}" type="presParOf" srcId="{63836672-8982-4EA9-B3AE-D01676F3C753}" destId="{0677BACE-1733-45A4-9CAA-EB6A02DAF6FB}" srcOrd="4" destOrd="0" presId="urn:microsoft.com/office/officeart/2005/8/layout/orgChart1"/>
    <dgm:cxn modelId="{52CFD0AF-AA02-4A65-9092-0C95206EC51C}" type="presParOf" srcId="{63836672-8982-4EA9-B3AE-D01676F3C753}" destId="{CAAFEBF0-723F-4B94-973A-819587339757}" srcOrd="5" destOrd="0" presId="urn:microsoft.com/office/officeart/2005/8/layout/orgChart1"/>
    <dgm:cxn modelId="{94C1F581-1128-47A8-BF41-5D1C9E3F47C8}" type="presParOf" srcId="{CAAFEBF0-723F-4B94-973A-819587339757}" destId="{D371F457-C01B-4CCC-8174-B6139BE189EC}" srcOrd="0" destOrd="0" presId="urn:microsoft.com/office/officeart/2005/8/layout/orgChart1"/>
    <dgm:cxn modelId="{3F1D2A14-917B-40D3-96BD-3BCEA270C8E5}" type="presParOf" srcId="{D371F457-C01B-4CCC-8174-B6139BE189EC}" destId="{B142851B-425C-46FA-BC7D-09EE917E838E}" srcOrd="0" destOrd="0" presId="urn:microsoft.com/office/officeart/2005/8/layout/orgChart1"/>
    <dgm:cxn modelId="{A2A3819A-1917-4B0B-BFCD-42889EFA4010}" type="presParOf" srcId="{D371F457-C01B-4CCC-8174-B6139BE189EC}" destId="{6073C744-2224-451F-A934-2F7C949DAC0E}" srcOrd="1" destOrd="0" presId="urn:microsoft.com/office/officeart/2005/8/layout/orgChart1"/>
    <dgm:cxn modelId="{171A66B6-916C-4102-B1CC-0836C6E9BAB4}" type="presParOf" srcId="{CAAFEBF0-723F-4B94-973A-819587339757}" destId="{BA40FB63-7C71-4E80-AC30-42DB180DE386}" srcOrd="1" destOrd="0" presId="urn:microsoft.com/office/officeart/2005/8/layout/orgChart1"/>
    <dgm:cxn modelId="{102C6C6B-26A3-4763-B95D-A0D26A27AC72}" type="presParOf" srcId="{BA40FB63-7C71-4E80-AC30-42DB180DE386}" destId="{ECD3DA43-0B5B-4523-80DD-E2E34D82205C}" srcOrd="0" destOrd="0" presId="urn:microsoft.com/office/officeart/2005/8/layout/orgChart1"/>
    <dgm:cxn modelId="{FC502E00-53E3-4C8C-93A8-D9ECAF9ACBCB}" type="presParOf" srcId="{BA40FB63-7C71-4E80-AC30-42DB180DE386}" destId="{98A2A591-822C-4275-B4EF-242E0D91E21D}" srcOrd="1" destOrd="0" presId="urn:microsoft.com/office/officeart/2005/8/layout/orgChart1"/>
    <dgm:cxn modelId="{1D3B0F56-E537-41BB-943F-470323C3B3E1}" type="presParOf" srcId="{98A2A591-822C-4275-B4EF-242E0D91E21D}" destId="{DB03EDE5-6CCF-4DC0-9193-2D8E8D3FC236}" srcOrd="0" destOrd="0" presId="urn:microsoft.com/office/officeart/2005/8/layout/orgChart1"/>
    <dgm:cxn modelId="{AA8924CA-76B7-4B3F-A38E-440D427CE3A4}" type="presParOf" srcId="{DB03EDE5-6CCF-4DC0-9193-2D8E8D3FC236}" destId="{D59F2064-F461-42FE-A21B-421A1E13EE0D}" srcOrd="0" destOrd="0" presId="urn:microsoft.com/office/officeart/2005/8/layout/orgChart1"/>
    <dgm:cxn modelId="{BC01643D-3DF2-49C5-83E9-15CC133804B3}" type="presParOf" srcId="{DB03EDE5-6CCF-4DC0-9193-2D8E8D3FC236}" destId="{33128A2B-4A82-4068-B158-372815600F11}" srcOrd="1" destOrd="0" presId="urn:microsoft.com/office/officeart/2005/8/layout/orgChart1"/>
    <dgm:cxn modelId="{A977060F-4AB9-41DF-9300-67199ED260D6}" type="presParOf" srcId="{98A2A591-822C-4275-B4EF-242E0D91E21D}" destId="{D7944F6F-66C7-4605-A05A-8203B584744D}" srcOrd="1" destOrd="0" presId="urn:microsoft.com/office/officeart/2005/8/layout/orgChart1"/>
    <dgm:cxn modelId="{2A7139BE-A776-4576-A3B8-BDCCF4EAAE51}" type="presParOf" srcId="{98A2A591-822C-4275-B4EF-242E0D91E21D}" destId="{00CE9EA1-8054-44B4-9713-C79229952483}" srcOrd="2" destOrd="0" presId="urn:microsoft.com/office/officeart/2005/8/layout/orgChart1"/>
    <dgm:cxn modelId="{BEEEB0AD-215E-429F-9C4C-8A641560AB16}" type="presParOf" srcId="{BA40FB63-7C71-4E80-AC30-42DB180DE386}" destId="{E8901EFC-8E48-46AE-842A-9BA698138F3E}" srcOrd="2" destOrd="0" presId="urn:microsoft.com/office/officeart/2005/8/layout/orgChart1"/>
    <dgm:cxn modelId="{4992394C-D075-4F62-A511-E3039AD9830A}" type="presParOf" srcId="{BA40FB63-7C71-4E80-AC30-42DB180DE386}" destId="{65E15869-4302-4AA9-94F6-C5129A88C4DF}" srcOrd="3" destOrd="0" presId="urn:microsoft.com/office/officeart/2005/8/layout/orgChart1"/>
    <dgm:cxn modelId="{0B834FAF-6D1A-485C-B03C-377BFD46E725}" type="presParOf" srcId="{65E15869-4302-4AA9-94F6-C5129A88C4DF}" destId="{33699776-F769-48A3-8C38-72FDFE00709A}" srcOrd="0" destOrd="0" presId="urn:microsoft.com/office/officeart/2005/8/layout/orgChart1"/>
    <dgm:cxn modelId="{3DD14E41-E9E2-416B-86F4-B698472563F7}" type="presParOf" srcId="{33699776-F769-48A3-8C38-72FDFE00709A}" destId="{7F6900BC-E7AB-4454-8DBF-74984B450182}" srcOrd="0" destOrd="0" presId="urn:microsoft.com/office/officeart/2005/8/layout/orgChart1"/>
    <dgm:cxn modelId="{5EBDEC7D-080D-4A70-9ACB-6857F61D1033}" type="presParOf" srcId="{33699776-F769-48A3-8C38-72FDFE00709A}" destId="{E1A33B0D-1B67-4588-95AE-91B33C132ACF}" srcOrd="1" destOrd="0" presId="urn:microsoft.com/office/officeart/2005/8/layout/orgChart1"/>
    <dgm:cxn modelId="{0C28745C-4FE9-4644-9A09-1A166DDDDEFD}" type="presParOf" srcId="{65E15869-4302-4AA9-94F6-C5129A88C4DF}" destId="{690974A8-17B9-43A6-9341-01ED2D841F09}" srcOrd="1" destOrd="0" presId="urn:microsoft.com/office/officeart/2005/8/layout/orgChart1"/>
    <dgm:cxn modelId="{1FD22453-FE96-4098-9D2D-0E24DAB05482}" type="presParOf" srcId="{65E15869-4302-4AA9-94F6-C5129A88C4DF}" destId="{7F53D029-88F8-4E94-9C30-87FD93FF0A6A}" srcOrd="2" destOrd="0" presId="urn:microsoft.com/office/officeart/2005/8/layout/orgChart1"/>
    <dgm:cxn modelId="{2FFA649D-0A36-42F0-8203-B2CC12B9A70E}" type="presParOf" srcId="{CAAFEBF0-723F-4B94-973A-819587339757}" destId="{C17693FF-4006-43E7-B114-F49A5895A349}" srcOrd="2" destOrd="0" presId="urn:microsoft.com/office/officeart/2005/8/layout/orgChart1"/>
    <dgm:cxn modelId="{2070161B-2CFF-48C3-8360-7D185690191E}" type="presParOf" srcId="{63836672-8982-4EA9-B3AE-D01676F3C753}" destId="{E2540366-07B5-4F87-9C44-6B1B85CA12AA}" srcOrd="6" destOrd="0" presId="urn:microsoft.com/office/officeart/2005/8/layout/orgChart1"/>
    <dgm:cxn modelId="{66E766FA-F484-421B-A94A-C96B72DDF642}" type="presParOf" srcId="{63836672-8982-4EA9-B3AE-D01676F3C753}" destId="{50D1FDAC-3B7E-4FF9-B47A-3C80531E4834}" srcOrd="7" destOrd="0" presId="urn:microsoft.com/office/officeart/2005/8/layout/orgChart1"/>
    <dgm:cxn modelId="{E5D0AD27-97DA-4780-AAE9-EACF17C40F62}" type="presParOf" srcId="{50D1FDAC-3B7E-4FF9-B47A-3C80531E4834}" destId="{CADD55C4-2DC1-40DB-B6B9-EAAEC1816724}" srcOrd="0" destOrd="0" presId="urn:microsoft.com/office/officeart/2005/8/layout/orgChart1"/>
    <dgm:cxn modelId="{7126F034-4217-4F6E-B5CF-92C9738A13AD}" type="presParOf" srcId="{CADD55C4-2DC1-40DB-B6B9-EAAEC1816724}" destId="{457729F1-1494-42DF-9FA0-B5D5178E3B02}" srcOrd="0" destOrd="0" presId="urn:microsoft.com/office/officeart/2005/8/layout/orgChart1"/>
    <dgm:cxn modelId="{6639B26E-29A3-44C2-9088-6AE7E1B3373D}" type="presParOf" srcId="{CADD55C4-2DC1-40DB-B6B9-EAAEC1816724}" destId="{6F7E0A9C-D419-4E49-8D0A-B9C2F24995A8}" srcOrd="1" destOrd="0" presId="urn:microsoft.com/office/officeart/2005/8/layout/orgChart1"/>
    <dgm:cxn modelId="{3A487C9C-DDD6-409E-9AF4-15C8E0178573}" type="presParOf" srcId="{50D1FDAC-3B7E-4FF9-B47A-3C80531E4834}" destId="{0B76800D-3726-4582-8F43-9265997274F0}" srcOrd="1" destOrd="0" presId="urn:microsoft.com/office/officeart/2005/8/layout/orgChart1"/>
    <dgm:cxn modelId="{A7893DD8-80B8-4223-92A6-66C3D12CF891}" type="presParOf" srcId="{0B76800D-3726-4582-8F43-9265997274F0}" destId="{AE42E992-AD6A-4B1E-ADBF-AC93681B7E1D}" srcOrd="0" destOrd="0" presId="urn:microsoft.com/office/officeart/2005/8/layout/orgChart1"/>
    <dgm:cxn modelId="{DAA9681E-D635-4190-A2D0-7DCFE96B2115}" type="presParOf" srcId="{0B76800D-3726-4582-8F43-9265997274F0}" destId="{9B56F68F-293E-49F3-A030-512B209B6A4D}" srcOrd="1" destOrd="0" presId="urn:microsoft.com/office/officeart/2005/8/layout/orgChart1"/>
    <dgm:cxn modelId="{E277B2ED-DA1B-410F-B000-9B33A3E0C56F}" type="presParOf" srcId="{9B56F68F-293E-49F3-A030-512B209B6A4D}" destId="{B4C3BF9E-BA42-49D5-A4EE-0E7D5D9AD7A7}" srcOrd="0" destOrd="0" presId="urn:microsoft.com/office/officeart/2005/8/layout/orgChart1"/>
    <dgm:cxn modelId="{93F34D0F-4301-4CA9-9DA4-CDAF366C3595}" type="presParOf" srcId="{B4C3BF9E-BA42-49D5-A4EE-0E7D5D9AD7A7}" destId="{FB363923-DB47-48FC-B185-EDFBCF4CA800}" srcOrd="0" destOrd="0" presId="urn:microsoft.com/office/officeart/2005/8/layout/orgChart1"/>
    <dgm:cxn modelId="{1E17DD60-CC2A-48BC-804E-AAACC5146DE7}" type="presParOf" srcId="{B4C3BF9E-BA42-49D5-A4EE-0E7D5D9AD7A7}" destId="{4AB14E74-5A21-42B1-871D-1742AC7B75A7}" srcOrd="1" destOrd="0" presId="urn:microsoft.com/office/officeart/2005/8/layout/orgChart1"/>
    <dgm:cxn modelId="{CA94416C-6802-41CB-ABF0-39BCB1CB286E}" type="presParOf" srcId="{9B56F68F-293E-49F3-A030-512B209B6A4D}" destId="{C742A1CD-EC10-4164-BFC0-50843A5F8440}" srcOrd="1" destOrd="0" presId="urn:microsoft.com/office/officeart/2005/8/layout/orgChart1"/>
    <dgm:cxn modelId="{B9878DAA-FF1A-4AD2-8337-936DA7B1C6B8}" type="presParOf" srcId="{9B56F68F-293E-49F3-A030-512B209B6A4D}" destId="{A65EB74B-F1DF-48BE-AD43-9AF08E46FF1C}" srcOrd="2" destOrd="0" presId="urn:microsoft.com/office/officeart/2005/8/layout/orgChart1"/>
    <dgm:cxn modelId="{1687767D-F9D9-4B0A-99E9-6139E681C977}" type="presParOf" srcId="{0B76800D-3726-4582-8F43-9265997274F0}" destId="{A504F7FE-3E72-4979-B084-9DF4603B585D}" srcOrd="2" destOrd="0" presId="urn:microsoft.com/office/officeart/2005/8/layout/orgChart1"/>
    <dgm:cxn modelId="{66E541F1-05E8-404D-AFAF-A88157784E14}" type="presParOf" srcId="{0B76800D-3726-4582-8F43-9265997274F0}" destId="{AA3B08CB-8E4C-445D-A5BF-ABBB25128B45}" srcOrd="3" destOrd="0" presId="urn:microsoft.com/office/officeart/2005/8/layout/orgChart1"/>
    <dgm:cxn modelId="{01208CD5-CDF8-4FC7-A987-D9A3DEA8DA3E}" type="presParOf" srcId="{AA3B08CB-8E4C-445D-A5BF-ABBB25128B45}" destId="{8D18360C-59DB-4ABC-A9EF-CA6951651732}" srcOrd="0" destOrd="0" presId="urn:microsoft.com/office/officeart/2005/8/layout/orgChart1"/>
    <dgm:cxn modelId="{F7F73BA3-0ADF-47F6-9D21-EF5C01D52908}" type="presParOf" srcId="{8D18360C-59DB-4ABC-A9EF-CA6951651732}" destId="{90D8DFBB-EDAB-4C55-BD18-66ED8403CEE5}" srcOrd="0" destOrd="0" presId="urn:microsoft.com/office/officeart/2005/8/layout/orgChart1"/>
    <dgm:cxn modelId="{966DCA1E-37CD-40C6-9C4A-8D2FC0F9BB12}" type="presParOf" srcId="{8D18360C-59DB-4ABC-A9EF-CA6951651732}" destId="{3799046C-2F83-4223-AD49-D36B329C07DE}" srcOrd="1" destOrd="0" presId="urn:microsoft.com/office/officeart/2005/8/layout/orgChart1"/>
    <dgm:cxn modelId="{A993688A-A633-4C5D-826C-A1A12D508073}" type="presParOf" srcId="{AA3B08CB-8E4C-445D-A5BF-ABBB25128B45}" destId="{C9D003CC-1E13-413B-8A66-C3AEDE37D68F}" srcOrd="1" destOrd="0" presId="urn:microsoft.com/office/officeart/2005/8/layout/orgChart1"/>
    <dgm:cxn modelId="{803E792E-ED0A-4EA8-9631-ABADE0265E5F}" type="presParOf" srcId="{AA3B08CB-8E4C-445D-A5BF-ABBB25128B45}" destId="{853576DF-210C-4993-AAAE-ECFF25965370}" srcOrd="2" destOrd="0" presId="urn:microsoft.com/office/officeart/2005/8/layout/orgChart1"/>
    <dgm:cxn modelId="{F733AE73-42A1-4CD2-839A-C395CEA5F478}" type="presParOf" srcId="{50D1FDAC-3B7E-4FF9-B47A-3C80531E4834}" destId="{5785368D-80B8-4DE0-8BC5-F664AAE67BF3}" srcOrd="2" destOrd="0" presId="urn:microsoft.com/office/officeart/2005/8/layout/orgChart1"/>
    <dgm:cxn modelId="{8476D6C9-A24D-4F36-A954-4864391F2049}" type="presParOf" srcId="{63836672-8982-4EA9-B3AE-D01676F3C753}" destId="{34379871-D091-44CD-86E5-BC2C41613605}" srcOrd="8" destOrd="0" presId="urn:microsoft.com/office/officeart/2005/8/layout/orgChart1"/>
    <dgm:cxn modelId="{3C9CA691-66F1-4BBD-BC97-2708CDBF6247}" type="presParOf" srcId="{63836672-8982-4EA9-B3AE-D01676F3C753}" destId="{BC12C30F-CBC8-4926-B8DC-27FAC4624D3F}" srcOrd="9" destOrd="0" presId="urn:microsoft.com/office/officeart/2005/8/layout/orgChart1"/>
    <dgm:cxn modelId="{16AFA3B8-EA7E-4ABE-ADED-0461858A190E}" type="presParOf" srcId="{BC12C30F-CBC8-4926-B8DC-27FAC4624D3F}" destId="{B9863076-6B30-47FE-9FF3-2A6E1F44D44F}" srcOrd="0" destOrd="0" presId="urn:microsoft.com/office/officeart/2005/8/layout/orgChart1"/>
    <dgm:cxn modelId="{ACC96CB3-01BA-4625-AA7A-5CF8BE7EF053}" type="presParOf" srcId="{B9863076-6B30-47FE-9FF3-2A6E1F44D44F}" destId="{0CACBCD6-790F-43B3-8CDD-6BF7F5D384F2}" srcOrd="0" destOrd="0" presId="urn:microsoft.com/office/officeart/2005/8/layout/orgChart1"/>
    <dgm:cxn modelId="{A52A8A62-6BD1-4FD5-8478-FC7D50343AAD}" type="presParOf" srcId="{B9863076-6B30-47FE-9FF3-2A6E1F44D44F}" destId="{1606A237-D027-4C73-8210-E4A06F3B981F}" srcOrd="1" destOrd="0" presId="urn:microsoft.com/office/officeart/2005/8/layout/orgChart1"/>
    <dgm:cxn modelId="{15F30507-76F5-43BD-894D-EECF33E6C687}" type="presParOf" srcId="{BC12C30F-CBC8-4926-B8DC-27FAC4624D3F}" destId="{652ECD56-5BC1-498F-B685-6D8413C7AA49}" srcOrd="1" destOrd="0" presId="urn:microsoft.com/office/officeart/2005/8/layout/orgChart1"/>
    <dgm:cxn modelId="{37246825-C2DD-478B-B558-8BCCF5A746F4}" type="presParOf" srcId="{652ECD56-5BC1-498F-B685-6D8413C7AA49}" destId="{C1E4E97D-F901-445E-9133-A4C8CC01991E}" srcOrd="0" destOrd="0" presId="urn:microsoft.com/office/officeart/2005/8/layout/orgChart1"/>
    <dgm:cxn modelId="{5C8AEE0A-E23C-4FED-8003-893E9D124A7F}" type="presParOf" srcId="{652ECD56-5BC1-498F-B685-6D8413C7AA49}" destId="{F7FBDCC6-9A51-424A-909B-4AE2D07EA7AA}" srcOrd="1" destOrd="0" presId="urn:microsoft.com/office/officeart/2005/8/layout/orgChart1"/>
    <dgm:cxn modelId="{6EC648A2-DAEF-4382-BE0B-FF7D89B55F82}" type="presParOf" srcId="{F7FBDCC6-9A51-424A-909B-4AE2D07EA7AA}" destId="{850A4FFB-A4C6-421C-87BF-6CBD742FEEBF}" srcOrd="0" destOrd="0" presId="urn:microsoft.com/office/officeart/2005/8/layout/orgChart1"/>
    <dgm:cxn modelId="{F116B65D-287D-46B4-82E7-0A24DDA6278D}" type="presParOf" srcId="{850A4FFB-A4C6-421C-87BF-6CBD742FEEBF}" destId="{FA887E28-3836-4D2F-AF4B-587A676384BD}" srcOrd="0" destOrd="0" presId="urn:microsoft.com/office/officeart/2005/8/layout/orgChart1"/>
    <dgm:cxn modelId="{EDD67129-9E4D-421F-9327-8D34F13708E0}" type="presParOf" srcId="{850A4FFB-A4C6-421C-87BF-6CBD742FEEBF}" destId="{DAAF4F96-2549-40D0-9752-3E0C3A91FBE4}" srcOrd="1" destOrd="0" presId="urn:microsoft.com/office/officeart/2005/8/layout/orgChart1"/>
    <dgm:cxn modelId="{4C54B312-AFFC-46B1-AB26-938486AE038A}" type="presParOf" srcId="{F7FBDCC6-9A51-424A-909B-4AE2D07EA7AA}" destId="{6B3A0CD2-EA3B-4746-A7FD-4FE578E8DD07}" srcOrd="1" destOrd="0" presId="urn:microsoft.com/office/officeart/2005/8/layout/orgChart1"/>
    <dgm:cxn modelId="{067B0C06-D330-4619-9394-657FFC1BF0AF}" type="presParOf" srcId="{F7FBDCC6-9A51-424A-909B-4AE2D07EA7AA}" destId="{3FC78E7C-BFCB-47BD-B1DE-B6A64FBA723A}" srcOrd="2" destOrd="0" presId="urn:microsoft.com/office/officeart/2005/8/layout/orgChart1"/>
    <dgm:cxn modelId="{D9BAB4C6-FA95-4823-AF0E-81F17FDDAC95}" type="presParOf" srcId="{652ECD56-5BC1-498F-B685-6D8413C7AA49}" destId="{8960CF24-389C-4F85-8809-B538CC190551}" srcOrd="2" destOrd="0" presId="urn:microsoft.com/office/officeart/2005/8/layout/orgChart1"/>
    <dgm:cxn modelId="{C665CA98-4BD2-4AE4-BAD4-15FB714A0DC0}" type="presParOf" srcId="{652ECD56-5BC1-498F-B685-6D8413C7AA49}" destId="{54AE9244-3698-4CDE-8DB4-B376EAE1973B}" srcOrd="3" destOrd="0" presId="urn:microsoft.com/office/officeart/2005/8/layout/orgChart1"/>
    <dgm:cxn modelId="{B29E86D5-A2E5-495F-B7F9-A433D2AD0657}" type="presParOf" srcId="{54AE9244-3698-4CDE-8DB4-B376EAE1973B}" destId="{C2250102-0BBA-4EE1-861A-FDA48859DD7C}" srcOrd="0" destOrd="0" presId="urn:microsoft.com/office/officeart/2005/8/layout/orgChart1"/>
    <dgm:cxn modelId="{583689A0-931E-43D1-B0D0-875F06680D53}" type="presParOf" srcId="{C2250102-0BBA-4EE1-861A-FDA48859DD7C}" destId="{D391A4BF-D65A-4ADD-AA6C-358B3523EA2D}" srcOrd="0" destOrd="0" presId="urn:microsoft.com/office/officeart/2005/8/layout/orgChart1"/>
    <dgm:cxn modelId="{46A3EAE5-A1F2-43CC-B20F-4D49F988B20B}" type="presParOf" srcId="{C2250102-0BBA-4EE1-861A-FDA48859DD7C}" destId="{36F5C8A8-9A38-4740-B3FB-7E5FC53BCEDE}" srcOrd="1" destOrd="0" presId="urn:microsoft.com/office/officeart/2005/8/layout/orgChart1"/>
    <dgm:cxn modelId="{CB116A5F-D521-4D4E-A732-1213457C354F}" type="presParOf" srcId="{54AE9244-3698-4CDE-8DB4-B376EAE1973B}" destId="{DA550652-8D8A-4445-9B51-927E5EF05E46}" srcOrd="1" destOrd="0" presId="urn:microsoft.com/office/officeart/2005/8/layout/orgChart1"/>
    <dgm:cxn modelId="{BBB9DD48-2938-4DB1-8E4C-65FC3FFABC41}" type="presParOf" srcId="{54AE9244-3698-4CDE-8DB4-B376EAE1973B}" destId="{4D8B4BC4-A310-433F-A1AE-17905B80AB6C}" srcOrd="2" destOrd="0" presId="urn:microsoft.com/office/officeart/2005/8/layout/orgChart1"/>
    <dgm:cxn modelId="{8983A737-4E7E-42AF-BAD8-9B837803D153}" type="presParOf" srcId="{BC12C30F-CBC8-4926-B8DC-27FAC4624D3F}" destId="{3923B95F-AA96-4FF3-BF29-02FCB452567A}" srcOrd="2" destOrd="0" presId="urn:microsoft.com/office/officeart/2005/8/layout/orgChart1"/>
    <dgm:cxn modelId="{1B64616B-1461-437D-A20C-6FF08D931DE9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15702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15702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307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82010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2482010" y="62845"/>
              </a:lnTo>
              <a:lnTo>
                <a:pt x="248201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76948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76948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43257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1243257" y="62845"/>
              </a:lnTo>
              <a:lnTo>
                <a:pt x="1243257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46835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46835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169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845"/>
              </a:lnTo>
              <a:lnTo>
                <a:pt x="58863" y="62845"/>
              </a:lnTo>
              <a:lnTo>
                <a:pt x="58863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308366" y="1188735"/>
          <a:ext cx="91440" cy="992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2204"/>
              </a:lnTo>
              <a:lnTo>
                <a:pt x="97235" y="9922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308366" y="1188735"/>
          <a:ext cx="91440" cy="3619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991"/>
              </a:lnTo>
              <a:lnTo>
                <a:pt x="95636" y="3619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61648" y="509452"/>
          <a:ext cx="1225324" cy="169830"/>
        </a:xfrm>
        <a:custGeom>
          <a:avLst/>
          <a:gdLst/>
          <a:ahLst/>
          <a:cxnLst/>
          <a:rect l="0" t="0" r="0" b="0"/>
          <a:pathLst>
            <a:path>
              <a:moveTo>
                <a:pt x="1225324" y="0"/>
              </a:moveTo>
              <a:lnTo>
                <a:pt x="1225324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74086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74086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27367" y="509452"/>
          <a:ext cx="2459605" cy="169830"/>
        </a:xfrm>
        <a:custGeom>
          <a:avLst/>
          <a:gdLst/>
          <a:ahLst/>
          <a:cxnLst/>
          <a:rect l="0" t="0" r="0" b="0"/>
          <a:pathLst>
            <a:path>
              <a:moveTo>
                <a:pt x="2459605" y="0"/>
              </a:moveTo>
              <a:lnTo>
                <a:pt x="2459605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Gesten-steuerung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17915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17915" y="679282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64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64434" y="1299867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64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164434" y="1920451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52196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52196" y="67928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404002" y="129600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404002" y="1296000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405602" y="1926213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405602" y="1926213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90664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90664" y="679282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46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46434" y="1299867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46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46434" y="1920451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20778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20778" y="679282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87613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87613" y="1299867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84536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84536" y="1920451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59531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59531" y="679282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28782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28782" y="1299867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28782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28782" y="1920451"/>
        <a:ext cx="1018904" cy="509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15702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15702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307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82010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2482010" y="62845"/>
              </a:lnTo>
              <a:lnTo>
                <a:pt x="248201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76948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76948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43257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1243257" y="62845"/>
              </a:lnTo>
              <a:lnTo>
                <a:pt x="1243257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46835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46835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169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845"/>
              </a:lnTo>
              <a:lnTo>
                <a:pt x="58863" y="62845"/>
              </a:lnTo>
              <a:lnTo>
                <a:pt x="58863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308366" y="1188735"/>
          <a:ext cx="91440" cy="992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2204"/>
              </a:lnTo>
              <a:lnTo>
                <a:pt x="97235" y="9922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308366" y="1188735"/>
          <a:ext cx="91440" cy="3619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991"/>
              </a:lnTo>
              <a:lnTo>
                <a:pt x="95636" y="3619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61648" y="509452"/>
          <a:ext cx="1225324" cy="169830"/>
        </a:xfrm>
        <a:custGeom>
          <a:avLst/>
          <a:gdLst/>
          <a:ahLst/>
          <a:cxnLst/>
          <a:rect l="0" t="0" r="0" b="0"/>
          <a:pathLst>
            <a:path>
              <a:moveTo>
                <a:pt x="1225324" y="0"/>
              </a:moveTo>
              <a:lnTo>
                <a:pt x="1225324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74086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74086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27367" y="509452"/>
          <a:ext cx="2459605" cy="169830"/>
        </a:xfrm>
        <a:custGeom>
          <a:avLst/>
          <a:gdLst/>
          <a:ahLst/>
          <a:cxnLst/>
          <a:rect l="0" t="0" r="0" b="0"/>
          <a:pathLst>
            <a:path>
              <a:moveTo>
                <a:pt x="2459605" y="0"/>
              </a:moveTo>
              <a:lnTo>
                <a:pt x="2459605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Gesten-steuerung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17915" y="679282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17915" y="679282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64434" y="1299867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64434" y="1299867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64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164434" y="1920451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52196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52196" y="67928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404002" y="129600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404002" y="1296000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405602" y="1926213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405602" y="1926213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90664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90664" y="679282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46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46434" y="1299867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46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46434" y="1920451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20778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20778" y="679282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87613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87613" y="1299867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84536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84536" y="1920451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59531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59531" y="679282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28782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28782" y="1299867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28782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28782" y="1920451"/>
        <a:ext cx="1018904" cy="509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15702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15702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307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82010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2482010" y="62845"/>
              </a:lnTo>
              <a:lnTo>
                <a:pt x="248201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76948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76948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43257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1243257" y="62845"/>
              </a:lnTo>
              <a:lnTo>
                <a:pt x="1243257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46835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46835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169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845"/>
              </a:lnTo>
              <a:lnTo>
                <a:pt x="58863" y="62845"/>
              </a:lnTo>
              <a:lnTo>
                <a:pt x="58863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308366" y="1188735"/>
          <a:ext cx="91440" cy="992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2204"/>
              </a:lnTo>
              <a:lnTo>
                <a:pt x="97235" y="9922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308366" y="1188735"/>
          <a:ext cx="91440" cy="3619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991"/>
              </a:lnTo>
              <a:lnTo>
                <a:pt x="95636" y="3619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61648" y="509452"/>
          <a:ext cx="1225324" cy="169830"/>
        </a:xfrm>
        <a:custGeom>
          <a:avLst/>
          <a:gdLst/>
          <a:ahLst/>
          <a:cxnLst/>
          <a:rect l="0" t="0" r="0" b="0"/>
          <a:pathLst>
            <a:path>
              <a:moveTo>
                <a:pt x="1225324" y="0"/>
              </a:moveTo>
              <a:lnTo>
                <a:pt x="1225324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74086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74086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27367" y="509452"/>
          <a:ext cx="2459605" cy="169830"/>
        </a:xfrm>
        <a:custGeom>
          <a:avLst/>
          <a:gdLst/>
          <a:ahLst/>
          <a:cxnLst/>
          <a:rect l="0" t="0" r="0" b="0"/>
          <a:pathLst>
            <a:path>
              <a:moveTo>
                <a:pt x="2459605" y="0"/>
              </a:moveTo>
              <a:lnTo>
                <a:pt x="2459605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Gesten-steuerung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17915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17915" y="679282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64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64434" y="1299867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64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164434" y="1920451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52196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52196" y="67928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404002" y="129600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404002" y="1296000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405602" y="1926213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405602" y="1926213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90664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90664" y="679282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46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46434" y="1299867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46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46434" y="1920451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20778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20778" y="679282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87613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87613" y="1299867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84536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84536" y="1920451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59531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59531" y="679282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28782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28782" y="1299867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28782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28782" y="1920451"/>
        <a:ext cx="1018904" cy="509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A84C-8116-41D9-92DD-A18BA4BB9412}" type="datetimeFigureOut">
              <a:rPr lang="de-DE" smtClean="0"/>
              <a:t>03.03.2019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943100" y="867811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0B4E03F4-693C-45B2-A7AD-D1F8CFC3F73E}" type="slidenum">
              <a:rPr lang="de-DE" smtClean="0"/>
              <a:pPr algn="ctr"/>
              <a:t>‹Nr.›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B1069C-699D-47B6-8DE3-F8B4DD34A7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14" name="Kopfzeilenplatzhalter 13">
            <a:extLst>
              <a:ext uri="{FF2B5EF4-FFF2-40B4-BE49-F238E27FC236}">
                <a16:creationId xmlns:a16="http://schemas.microsoft.com/office/drawing/2014/main" id="{688223D4-79AD-4054-9823-EA652659C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6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48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V2“ von Microsoft zu sehen. Am Beispiel dieser soll das Prinzip einer TOF-Kamera beschrieben werden.</a:t>
            </a:r>
          </a:p>
          <a:p>
            <a:endParaRPr lang="de-DE" dirty="0"/>
          </a:p>
          <a:p>
            <a:r>
              <a:rPr lang="de-DE" dirty="0"/>
              <a:t>Die „Kinect V2“ arbeitet mit einem hochauflösenden RGB-Bildsensor, einem IR-Bildsensor und einem IR-Emitter.</a:t>
            </a:r>
          </a:p>
          <a:p>
            <a:r>
              <a:rPr lang="de-DE" dirty="0"/>
              <a:t>Um Tiefeninformationen zu dem RGB-Bild zu gewinnen sendet die „Kinect V2“ mit Hilfe des IR-Emitters Lichtstrahlen aus.</a:t>
            </a:r>
          </a:p>
          <a:p>
            <a:r>
              <a:rPr lang="de-DE" dirty="0"/>
              <a:t>Diese werden von Oberflächen reflektiert und von dem IR-Bildsensor detektiert wenn sie wieder an der Kamera ankommen. </a:t>
            </a:r>
          </a:p>
          <a:p>
            <a:r>
              <a:rPr lang="de-DE" dirty="0"/>
              <a:t>Es kann jetzt die Zeit zwischen Aussenden und Detektieren der Lichtstrahlen errechnet werden. Mit der Lichtgeschwindigkeit kann aus der Zeit die Entfernung zum reflektierenden Objekt errechnet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1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V1“ von Microsoft zu sehen. Diese arbeitet mit einem RGB-Bildsensor </a:t>
            </a:r>
            <a:r>
              <a:rPr lang="de-DE"/>
              <a:t>einem IR-Emitter und </a:t>
            </a:r>
            <a:r>
              <a:rPr lang="de-DE" dirty="0"/>
              <a:t>einem IR-Sensor. Anders als bei der TOF-Kamera wird hier nicht die Zeit zwischen Aussenden und Detektieren der Lichtstrahlen gemessen. Es wird dauerhaft ein bekanntes IR-Muster ausgesendet und durch den bekannten Abstand zwischen Emitter und Sensor eine Triangulation durchgeführt, um die Entfernung zu Objekten zu ermitteln.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9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14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136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61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61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94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3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34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058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2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die Stereokamera „ZED“ von Stereolabs zusehen. Diese Arbeitet mit zwei hochauflösenden RGB-Kameras, um die Tiefenwahrnehmung des Sehapparates des Menschen zu imitieren.</a:t>
            </a:r>
          </a:p>
          <a:p>
            <a:r>
              <a:rPr lang="de-DE" dirty="0"/>
              <a:t>Um aus den zwei RGB-Bildern Tiefeninformationen zu gewinnen, müssen diese in mehreren Schritten ausgewertet werden. 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Rektifizierung</a:t>
            </a:r>
            <a:r>
              <a:rPr lang="de-DE" dirty="0"/>
              <a:t> -&gt; Bearbeitung der Bilder um eine virtuelle parallele Ausrichtung der Kameras, durch das Wissen über die Transformationsmatrizen, zu erreichen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Merkmalsextraktion -&gt; Extraktion von markanten Merkmalen im Bild durch aufwendige Algorithmen(Bsp. SIFT, MSER, …)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Korrespondenzsuche -&gt; durch Algorithmus die korrespondierenden Bildpunkte in den beiden RGB-Bildern finden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52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085-9E40-4B1B-98DC-711A6FC747F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7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380D-630C-4510-8119-B05B348AFB51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061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695F-F4E7-49CB-94F0-60497FA64F3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66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902D-1E9A-4E41-9E16-76027E565B9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6CFD-2377-4DA3-AC1E-E9B7353525E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634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00F39-19C8-4D83-8BC7-C415ACCBC49F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50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8E23-B363-4442-88CA-0B1CDA86585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529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5419-1C36-4D3F-9A88-605919B2559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344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D3A70-0476-4B70-8B5B-40BF234BB5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5101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762-28C6-47BA-ACED-33B55FFA643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6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01CB-3A2C-456A-B146-970D46CB1D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745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4051-AC3B-4F9F-A4D9-B094562A6A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Picture 11" descr="E:\Temp\Signet_neu\JPEG_300dpi\RGB\uni_bwm.jpg">
            <a:extLst>
              <a:ext uri="{FF2B5EF4-FFF2-40B4-BE49-F238E27FC236}">
                <a16:creationId xmlns:a16="http://schemas.microsoft.com/office/drawing/2014/main" id="{22B9A95E-3F0A-4534-9D7A-8F8E03847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304802"/>
            <a:ext cx="368458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:\Temp\Signet_neu\PowerPoint-Folien\Hilfsdateien\Streifen-hoch.jpg">
            <a:extLst>
              <a:ext uri="{FF2B5EF4-FFF2-40B4-BE49-F238E27FC236}">
                <a16:creationId xmlns:a16="http://schemas.microsoft.com/office/drawing/2014/main" id="{99075D77-A41D-4592-B55D-3188A2C6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OF-Kamer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ereolabs.com/zed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0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Embedded Stereo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93214-374B-40E9-8C0F-ED2B37F6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18AB61-778E-4B99-822C-FC88A4AAE925}"/>
              </a:ext>
            </a:extLst>
          </p:cNvPr>
          <p:cNvSpPr txBox="1"/>
          <p:nvPr/>
        </p:nvSpPr>
        <p:spPr>
          <a:xfrm>
            <a:off x="1259632" y="5959114"/>
            <a:ext cx="635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https://rosindustrial.org</a:t>
            </a:r>
          </a:p>
        </p:txBody>
      </p:sp>
    </p:spTree>
    <p:extLst>
      <p:ext uri="{BB962C8B-B14F-4D97-AF65-F5344CB8AC3E}">
        <p14:creationId xmlns:p14="http://schemas.microsoft.com/office/powerpoint/2010/main" val="269159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138D6-CFBA-4767-B57D-05F43032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6" y="2348880"/>
            <a:ext cx="5833087" cy="35684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029E3B-F925-4E17-BD76-540C8638A19C}"/>
              </a:ext>
            </a:extLst>
          </p:cNvPr>
          <p:cNvSpPr txBox="1"/>
          <p:nvPr/>
        </p:nvSpPr>
        <p:spPr>
          <a:xfrm>
            <a:off x="1691680" y="602128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173009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Infrarotmuster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ABB75A-7F55-43EE-8F62-C90FBD63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896"/>
            <a:ext cx="7886700" cy="27252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CC54DC-4A69-4594-8076-B9A9CCF6A1F5}"/>
              </a:ext>
            </a:extLst>
          </p:cNvPr>
          <p:cNvSpPr txBox="1"/>
          <p:nvPr/>
        </p:nvSpPr>
        <p:spPr>
          <a:xfrm>
            <a:off x="628650" y="5303772"/>
            <a:ext cx="754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45258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/>
          </p:nvPr>
        </p:nvGraphicFramePr>
        <p:xfrm>
          <a:off x="1512000" y="2294874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118078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372DD-7169-43E3-8859-1ADF4B7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2EF96-49BA-4F94-93D3-00445D273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318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82F4-7D8A-4E23-A78C-2C17264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DA323-2E8B-45E3-B6E8-079BE6C4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Christian Blank : Bachelorarbeit : Generierung von Tiefenbildern mittels Stereoskopie, Hamburg, HAW Hamburg, Bachelorarbeit 2013</a:t>
            </a:r>
          </a:p>
          <a:p>
            <a:r>
              <a:rPr lang="de-DE" sz="1600" dirty="0">
                <a:hlinkClick r:id="rId3"/>
              </a:rPr>
              <a:t>https://de.wikipedia.org/wiki/TOF-Kamera</a:t>
            </a:r>
            <a:r>
              <a:rPr lang="de-DE" sz="1600" dirty="0"/>
              <a:t> (25.02.19 20:38)</a:t>
            </a:r>
          </a:p>
          <a:p>
            <a:r>
              <a:rPr lang="de-DE" sz="1600" dirty="0">
                <a:hlinkClick r:id="rId4"/>
              </a:rPr>
              <a:t>https://www.stereolabs.com/zed/</a:t>
            </a:r>
            <a:r>
              <a:rPr lang="de-DE" sz="1600" dirty="0"/>
              <a:t> (25.02.19 20:13)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6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55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B51FAB6F-B618-4994-A1DA-22C00650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1"/>
            <a:ext cx="46148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Oliver Bosin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Gestensteuerung mit Stereokameras unter ROS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endParaRPr lang="de-DE" altLang="de-DE" sz="21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17295-A6B2-4EA8-81FC-1CC4E13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DCF08-0790-4D6E-80A8-D5498C5F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 Aufgabenstellung</a:t>
            </a:r>
          </a:p>
          <a:p>
            <a:pPr marL="0" indent="0">
              <a:buNone/>
            </a:pPr>
            <a:r>
              <a:rPr lang="de-DE" dirty="0"/>
              <a:t>2.  Zielsetzung</a:t>
            </a:r>
          </a:p>
          <a:p>
            <a:pPr marL="385763" indent="-385763">
              <a:buAutoNum type="arabicPeriod" startAt="3"/>
            </a:pPr>
            <a:r>
              <a:rPr lang="de-DE" dirty="0"/>
              <a:t>Projektaufbau</a:t>
            </a:r>
          </a:p>
          <a:p>
            <a:pPr marL="385763" indent="-385763">
              <a:buAutoNum type="arabicPeriod" startAt="3"/>
            </a:pPr>
            <a:r>
              <a:rPr lang="de-DE" dirty="0"/>
              <a:t>Zeitplan</a:t>
            </a:r>
          </a:p>
          <a:p>
            <a:pPr marL="385763" indent="-385763">
              <a:buAutoNum type="arabicPeriod" startAt="3"/>
            </a:pPr>
            <a:r>
              <a:rPr lang="de-DE" dirty="0"/>
              <a:t>Literatur und Quellen</a:t>
            </a:r>
          </a:p>
        </p:txBody>
      </p:sp>
    </p:spTree>
    <p:extLst>
      <p:ext uri="{BB962C8B-B14F-4D97-AF65-F5344CB8AC3E}">
        <p14:creationId xmlns:p14="http://schemas.microsoft.com/office/powerpoint/2010/main" val="29900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0522B-6754-4623-B3D3-D62304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E97F36-7758-4C76-80D4-499DE999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1" y="1556792"/>
            <a:ext cx="4741118" cy="34452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373165-0611-4548-BFC0-782A51001213}"/>
              </a:ext>
            </a:extLst>
          </p:cNvPr>
          <p:cNvSpPr txBox="1"/>
          <p:nvPr/>
        </p:nvSpPr>
        <p:spPr>
          <a:xfrm>
            <a:off x="2123728" y="500200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 : Fraunhofer HHI </a:t>
            </a:r>
          </a:p>
        </p:txBody>
      </p:sp>
    </p:spTree>
    <p:extLst>
      <p:ext uri="{BB962C8B-B14F-4D97-AF65-F5344CB8AC3E}">
        <p14:creationId xmlns:p14="http://schemas.microsoft.com/office/powerpoint/2010/main" val="401139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40BE2-58CE-4A5E-8006-37C6BF8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F1203-4E8D-439A-9802-0475536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Zugriff auf Bilddaten einer Stereokamera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Tracking vom menschlichen Skelett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Verarbeitung der Skelettdaten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für den Roboter „</a:t>
            </a:r>
            <a:r>
              <a:rPr lang="de-DE" sz="2400" dirty="0" err="1"/>
              <a:t>rob_arm_small</a:t>
            </a:r>
            <a:r>
              <a:rPr lang="de-DE" sz="2400" dirty="0"/>
              <a:t>“ aus den verarbeiteten Skelettdaten generieren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an den Roboter „</a:t>
            </a:r>
            <a:r>
              <a:rPr lang="de-DE" sz="2400" dirty="0" err="1"/>
              <a:t>rob_arm_small</a:t>
            </a:r>
            <a:r>
              <a:rPr lang="de-DE" sz="2400" dirty="0"/>
              <a:t>“ übertragen und diesen erfolgreich steuern</a:t>
            </a:r>
          </a:p>
        </p:txBody>
      </p:sp>
    </p:spTree>
    <p:extLst>
      <p:ext uri="{BB962C8B-B14F-4D97-AF65-F5344CB8AC3E}">
        <p14:creationId xmlns:p14="http://schemas.microsoft.com/office/powerpoint/2010/main" val="306768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32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71300"/>
              </p:ext>
            </p:extLst>
          </p:nvPr>
        </p:nvGraphicFramePr>
        <p:xfrm>
          <a:off x="1512000" y="2294874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0697491"/>
              </p:ext>
            </p:extLst>
          </p:nvPr>
        </p:nvGraphicFramePr>
        <p:xfrm>
          <a:off x="1512000" y="2294874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35846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Arten der Tiefenerkennung:</a:t>
            </a:r>
          </a:p>
          <a:p>
            <a:pPr marL="514350" indent="-514350">
              <a:buAutoNum type="arabicPeriod"/>
            </a:pPr>
            <a:r>
              <a:rPr lang="de-DE" dirty="0"/>
              <a:t>Embedded Stereo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  <a:p>
            <a:pPr marL="514350" indent="-514350">
              <a:buAutoNum type="arabicPeriod"/>
            </a:pPr>
            <a:r>
              <a:rPr lang="de-DE" dirty="0"/>
              <a:t>Infrarotmuster</a:t>
            </a:r>
          </a:p>
        </p:txBody>
      </p:sp>
    </p:spTree>
    <p:extLst>
      <p:ext uri="{BB962C8B-B14F-4D97-AF65-F5344CB8AC3E}">
        <p14:creationId xmlns:p14="http://schemas.microsoft.com/office/powerpoint/2010/main" val="198059203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638</Words>
  <Application>Microsoft Office PowerPoint</Application>
  <PresentationFormat>Bildschirmpräsentation (4:3)</PresentationFormat>
  <Paragraphs>173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Standarddesign</vt:lpstr>
      <vt:lpstr>PowerPoint-Präsentation</vt:lpstr>
      <vt:lpstr>PowerPoint-Präsentation</vt:lpstr>
      <vt:lpstr>Gliederung</vt:lpstr>
      <vt:lpstr>Aufgabenstellung</vt:lpstr>
      <vt:lpstr>Zielsetzung</vt:lpstr>
      <vt:lpstr>Projektaufbau</vt:lpstr>
      <vt:lpstr>Projektstrukturplan</vt:lpstr>
      <vt:lpstr>Projektstrukturplan</vt:lpstr>
      <vt:lpstr>Stereokameras</vt:lpstr>
      <vt:lpstr>Stereokameras</vt:lpstr>
      <vt:lpstr>Stereokameras</vt:lpstr>
      <vt:lpstr>Stereokameras</vt:lpstr>
      <vt:lpstr>Projektstrukturplan</vt:lpstr>
      <vt:lpstr>Zeitplan</vt:lpstr>
      <vt:lpstr>Literatur und Quellen</vt:lpstr>
      <vt:lpstr>PowerPoint-Präsentation</vt:lpstr>
    </vt:vector>
  </TitlesOfParts>
  <Company>Universität der Bundeswehr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r31dzoe</dc:creator>
  <cp:lastModifiedBy>Olli Bosin</cp:lastModifiedBy>
  <cp:revision>96</cp:revision>
  <dcterms:created xsi:type="dcterms:W3CDTF">2005-05-20T10:20:22Z</dcterms:created>
  <dcterms:modified xsi:type="dcterms:W3CDTF">2019-03-03T15:43:42Z</dcterms:modified>
</cp:coreProperties>
</file>